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0B_7C3C814F.xml" ContentType="application/vnd.ms-powerpoint.comments+xml"/>
  <Override PartName="/ppt/comments/modernComment_7FE4E0A3_55CEB4CB.xml" ContentType="application/vnd.ms-powerpoint.comments+xml"/>
  <Override PartName="/ppt/comments/modernComment_7FE4E0C2_C1C9340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4"/>
    <p:sldMasterId id="2147484093" r:id="rId5"/>
    <p:sldMasterId id="2147484454" r:id="rId6"/>
  </p:sldMasterIdLst>
  <p:notesMasterIdLst>
    <p:notesMasterId r:id="rId19"/>
  </p:notesMasterIdLst>
  <p:sldIdLst>
    <p:sldId id="267" r:id="rId7"/>
    <p:sldId id="2145706147" r:id="rId8"/>
    <p:sldId id="2145706178" r:id="rId9"/>
    <p:sldId id="2145706171" r:id="rId10"/>
    <p:sldId id="2145706181" r:id="rId11"/>
    <p:sldId id="2145706180" r:id="rId12"/>
    <p:sldId id="2145706172" r:id="rId13"/>
    <p:sldId id="272" r:id="rId14"/>
    <p:sldId id="2145706174" r:id="rId15"/>
    <p:sldId id="2145706175" r:id="rId16"/>
    <p:sldId id="2145706176" r:id="rId17"/>
    <p:sldId id="21457061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179D43-3E88-EC9E-4E73-8AEBB913E277}" name="Autumn Hagstrom" initials="AH" userId="S::A2013578@mail.niu.edu::621bdbd1-b4f8-4848-920d-6914b7c36dff" providerId="AD"/>
  <p188:author id="{DB3B6859-90FE-6F44-464E-EEEB6D641B88}" name="Tom Layman" initials="TL" userId="S::A2031124@mail.niu.edu::a673485f-767b-4f80-a40d-eea5b0580f3a" providerId="AD"/>
  <p188:author id="{5CCFB8C3-C5B2-C401-89ED-7F24CBE92388}" name="Theresa Hawley" initials="TH" userId="S::a1885366@mail.niu.edu::bb903b4e-3fb6-4866-b173-7c907d34153a" providerId="AD"/>
  <p188:author id="{3A3CF6D1-64CC-BA37-2B85-8F8BB4E88637}" name="Autumn Hagstrom" initials="AH" userId="S::a2013578@mail.niu.edu::621bdbd1-b4f8-4848-920d-6914b7c36dff" providerId="AD"/>
  <p188:author id="{DDF219F4-5C2C-5B3D-1650-6D85F63729D5}" name="Maggie Bashore" initials="MB" userId="S::a2081081@mail.niu.edu::777a64f3-bc83-47e7-a0ef-a489eab4e29a" providerId="AD"/>
  <p188:author id="{6ADB08FA-AD2A-C7D1-83CB-D3C0F33630C9}" name="Theresa Hawley" initials="TH" userId="S::A1885366@mail.niu.edu::bb903b4e-3fb6-4866-b173-7c907d3415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BC7AD"/>
    <a:srgbClr val="FBC7D1"/>
    <a:srgbClr val="C2C8FF"/>
    <a:srgbClr val="BA3038"/>
    <a:srgbClr val="51B3E1"/>
    <a:srgbClr val="E7E7F6"/>
    <a:srgbClr val="CBCBEC"/>
    <a:srgbClr val="E5D7C8"/>
    <a:srgbClr val="E6D7C7"/>
    <a:srgbClr val="475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C95CE-6259-4BD6-BD02-B2025D57EBB1}" v="1" dt="2025-08-19T21:28:30.081"/>
    <p1510:client id="{A7E4E5FC-05A4-1367-0095-9F9ECD2095FD}" v="33" dt="2025-08-19T21:23:15.306"/>
    <p1510:client id="{D36001B9-3CC1-B8BF-821B-0207D2A02B08}" v="102" dt="2025-08-19T19:39:20.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Hawley" userId="bb903b4e-3fb6-4866-b173-7c907d34153a" providerId="ADAL" clId="{E07D81A8-57A9-455C-8B4C-5CF8744DD8CE}"/>
    <pc:docChg chg="modSld">
      <pc:chgData name="Theresa Hawley" userId="bb903b4e-3fb6-4866-b173-7c907d34153a" providerId="ADAL" clId="{E07D81A8-57A9-455C-8B4C-5CF8744DD8CE}" dt="2025-08-19T12:52:48.259" v="1" actId="20577"/>
      <pc:docMkLst>
        <pc:docMk/>
      </pc:docMkLst>
      <pc:sldChg chg="modSp mod">
        <pc:chgData name="Theresa Hawley" userId="bb903b4e-3fb6-4866-b173-7c907d34153a" providerId="ADAL" clId="{E07D81A8-57A9-455C-8B4C-5CF8744DD8CE}" dt="2025-08-19T12:52:48.259" v="1" actId="20577"/>
        <pc:sldMkLst>
          <pc:docMk/>
          <pc:sldMk cId="2084340047" sldId="267"/>
        </pc:sldMkLst>
        <pc:spChg chg="mod">
          <ac:chgData name="Theresa Hawley" userId="bb903b4e-3fb6-4866-b173-7c907d34153a" providerId="ADAL" clId="{E07D81A8-57A9-455C-8B4C-5CF8744DD8CE}" dt="2025-08-19T12:52:48.259" v="1" actId="20577"/>
          <ac:spMkLst>
            <pc:docMk/>
            <pc:sldMk cId="2084340047" sldId="267"/>
            <ac:spMk id="7" creationId="{00000000-0000-0000-0000-000000000000}"/>
          </ac:spMkLst>
        </pc:spChg>
      </pc:sldChg>
    </pc:docChg>
  </pc:docChgLst>
  <pc:docChgLst>
    <pc:chgData name="Tom Layman" userId="a673485f-767b-4f80-a40d-eea5b0580f3a" providerId="ADAL" clId="{478C95CE-6259-4BD6-BD02-B2025D57EBB1}"/>
    <pc:docChg chg="modSld">
      <pc:chgData name="Tom Layman" userId="a673485f-767b-4f80-a40d-eea5b0580f3a" providerId="ADAL" clId="{478C95CE-6259-4BD6-BD02-B2025D57EBB1}" dt="2025-08-19T21:28:30.081" v="0" actId="1076"/>
      <pc:docMkLst>
        <pc:docMk/>
      </pc:docMkLst>
      <pc:sldChg chg="modSp mod">
        <pc:chgData name="Tom Layman" userId="a673485f-767b-4f80-a40d-eea5b0580f3a" providerId="ADAL" clId="{478C95CE-6259-4BD6-BD02-B2025D57EBB1}" dt="2025-08-19T21:28:30.081" v="0" actId="1076"/>
        <pc:sldMkLst>
          <pc:docMk/>
          <pc:sldMk cId="2658436744" sldId="2145706181"/>
        </pc:sldMkLst>
        <pc:picChg chg="mod">
          <ac:chgData name="Tom Layman" userId="a673485f-767b-4f80-a40d-eea5b0580f3a" providerId="ADAL" clId="{478C95CE-6259-4BD6-BD02-B2025D57EBB1}" dt="2025-08-19T21:28:30.081" v="0" actId="1076"/>
          <ac:picMkLst>
            <pc:docMk/>
            <pc:sldMk cId="2658436744" sldId="2145706181"/>
            <ac:picMk id="3" creationId="{C641B6A4-AC33-56D1-C161-32AE7D9AC0DA}"/>
          </ac:picMkLst>
        </pc:picChg>
      </pc:sldChg>
    </pc:docChg>
  </pc:docChgLst>
  <pc:docChgLst>
    <pc:chgData name="Maggie Bashore" userId="S::a2081081@mail.niu.edu::777a64f3-bc83-47e7-a0ef-a489eab4e29a" providerId="AD" clId="Web-{D36001B9-3CC1-B8BF-821B-0207D2A02B08}"/>
    <pc:docChg chg="modSld">
      <pc:chgData name="Maggie Bashore" userId="S::a2081081@mail.niu.edu::777a64f3-bc83-47e7-a0ef-a489eab4e29a" providerId="AD" clId="Web-{D36001B9-3CC1-B8BF-821B-0207D2A02B08}" dt="2025-08-19T19:39:20.957" v="97" actId="20577"/>
      <pc:docMkLst>
        <pc:docMk/>
      </pc:docMkLst>
      <pc:sldChg chg="modSp">
        <pc:chgData name="Maggie Bashore" userId="S::a2081081@mail.niu.edu::777a64f3-bc83-47e7-a0ef-a489eab4e29a" providerId="AD" clId="Web-{D36001B9-3CC1-B8BF-821B-0207D2A02B08}" dt="2025-08-19T19:39:20.957" v="97" actId="20577"/>
        <pc:sldMkLst>
          <pc:docMk/>
          <pc:sldMk cId="3355465817" sldId="2145706176"/>
        </pc:sldMkLst>
        <pc:spChg chg="mod">
          <ac:chgData name="Maggie Bashore" userId="S::a2081081@mail.niu.edu::777a64f3-bc83-47e7-a0ef-a489eab4e29a" providerId="AD" clId="Web-{D36001B9-3CC1-B8BF-821B-0207D2A02B08}" dt="2025-08-19T19:39:20.957" v="97" actId="20577"/>
          <ac:spMkLst>
            <pc:docMk/>
            <pc:sldMk cId="3355465817" sldId="2145706176"/>
            <ac:spMk id="3" creationId="{E6AA4EEE-CD0F-2219-B7A4-B365B88646BE}"/>
          </ac:spMkLst>
        </pc:spChg>
        <pc:spChg chg="mod">
          <ac:chgData name="Maggie Bashore" userId="S::a2081081@mail.niu.edu::777a64f3-bc83-47e7-a0ef-a489eab4e29a" providerId="AD" clId="Web-{D36001B9-3CC1-B8BF-821B-0207D2A02B08}" dt="2025-08-19T19:37:55.984" v="79" actId="1076"/>
          <ac:spMkLst>
            <pc:docMk/>
            <pc:sldMk cId="3355465817" sldId="2145706176"/>
            <ac:spMk id="13" creationId="{28BB24D1-765B-B107-292E-69A56C28FB52}"/>
          </ac:spMkLst>
        </pc:spChg>
        <pc:spChg chg="mod">
          <ac:chgData name="Maggie Bashore" userId="S::a2081081@mail.niu.edu::777a64f3-bc83-47e7-a0ef-a489eab4e29a" providerId="AD" clId="Web-{D36001B9-3CC1-B8BF-821B-0207D2A02B08}" dt="2025-08-19T19:37:55.984" v="77" actId="1076"/>
          <ac:spMkLst>
            <pc:docMk/>
            <pc:sldMk cId="3355465817" sldId="2145706176"/>
            <ac:spMk id="16" creationId="{C9F618E2-8625-78EC-02D9-68D0E5DCBEB7}"/>
          </ac:spMkLst>
        </pc:spChg>
        <pc:spChg chg="mod">
          <ac:chgData name="Maggie Bashore" userId="S::a2081081@mail.niu.edu::777a64f3-bc83-47e7-a0ef-a489eab4e29a" providerId="AD" clId="Web-{D36001B9-3CC1-B8BF-821B-0207D2A02B08}" dt="2025-08-19T19:37:55.984" v="78" actId="1076"/>
          <ac:spMkLst>
            <pc:docMk/>
            <pc:sldMk cId="3355465817" sldId="2145706176"/>
            <ac:spMk id="17" creationId="{871DF024-CCF6-1896-6050-85FE8964F3A6}"/>
          </ac:spMkLst>
        </pc:spChg>
        <pc:spChg chg="mod">
          <ac:chgData name="Maggie Bashore" userId="S::a2081081@mail.niu.edu::777a64f3-bc83-47e7-a0ef-a489eab4e29a" providerId="AD" clId="Web-{D36001B9-3CC1-B8BF-821B-0207D2A02B08}" dt="2025-08-19T19:37:55.984" v="76" actId="1076"/>
          <ac:spMkLst>
            <pc:docMk/>
            <pc:sldMk cId="3355465817" sldId="2145706176"/>
            <ac:spMk id="19" creationId="{80CA2C97-6435-955A-3B8F-DFF5D39CE982}"/>
          </ac:spMkLst>
        </pc:spChg>
        <pc:spChg chg="mod">
          <ac:chgData name="Maggie Bashore" userId="S::a2081081@mail.niu.edu::777a64f3-bc83-47e7-a0ef-a489eab4e29a" providerId="AD" clId="Web-{D36001B9-3CC1-B8BF-821B-0207D2A02B08}" dt="2025-08-19T19:37:55.984" v="75" actId="1076"/>
          <ac:spMkLst>
            <pc:docMk/>
            <pc:sldMk cId="3355465817" sldId="2145706176"/>
            <ac:spMk id="20" creationId="{995D3819-01AD-5FBE-AFF0-755ECD3EFE80}"/>
          </ac:spMkLst>
        </pc:spChg>
        <pc:picChg chg="mod">
          <ac:chgData name="Maggie Bashore" userId="S::a2081081@mail.niu.edu::777a64f3-bc83-47e7-a0ef-a489eab4e29a" providerId="AD" clId="Web-{D36001B9-3CC1-B8BF-821B-0207D2A02B08}" dt="2025-08-19T19:37:55.984" v="74" actId="1076"/>
          <ac:picMkLst>
            <pc:docMk/>
            <pc:sldMk cId="3355465817" sldId="2145706176"/>
            <ac:picMk id="21" creationId="{A8B40B8F-E7FC-B510-75EE-97C67B54069B}"/>
          </ac:picMkLst>
        </pc:picChg>
        <pc:picChg chg="mod">
          <ac:chgData name="Maggie Bashore" userId="S::a2081081@mail.niu.edu::777a64f3-bc83-47e7-a0ef-a489eab4e29a" providerId="AD" clId="Web-{D36001B9-3CC1-B8BF-821B-0207D2A02B08}" dt="2025-08-19T19:37:55.968" v="73" actId="1076"/>
          <ac:picMkLst>
            <pc:docMk/>
            <pc:sldMk cId="3355465817" sldId="2145706176"/>
            <ac:picMk id="22" creationId="{1191FCDC-EF4B-58BD-F404-57ABAB1EA71C}"/>
          </ac:picMkLst>
        </pc:picChg>
        <pc:picChg chg="mod">
          <ac:chgData name="Maggie Bashore" userId="S::a2081081@mail.niu.edu::777a64f3-bc83-47e7-a0ef-a489eab4e29a" providerId="AD" clId="Web-{D36001B9-3CC1-B8BF-821B-0207D2A02B08}" dt="2025-08-19T19:37:55.968" v="72" actId="1076"/>
          <ac:picMkLst>
            <pc:docMk/>
            <pc:sldMk cId="3355465817" sldId="2145706176"/>
            <ac:picMk id="23" creationId="{BF55D029-CF7C-BF28-02A4-3E8EC67F3F62}"/>
          </ac:picMkLst>
        </pc:picChg>
      </pc:sldChg>
    </pc:docChg>
  </pc:docChgLst>
  <pc:docChgLst>
    <pc:chgData name="Maggie Bashore" userId="S::a2081081@mail.niu.edu::777a64f3-bc83-47e7-a0ef-a489eab4e29a" providerId="AD" clId="Web-{A7E4E5FC-05A4-1367-0095-9F9ECD2095FD}"/>
    <pc:docChg chg="addSld delSld modSld sldOrd">
      <pc:chgData name="Maggie Bashore" userId="S::a2081081@mail.niu.edu::777a64f3-bc83-47e7-a0ef-a489eab4e29a" providerId="AD" clId="Web-{A7E4E5FC-05A4-1367-0095-9F9ECD2095FD}" dt="2025-08-19T21:23:15.306" v="29" actId="14100"/>
      <pc:docMkLst>
        <pc:docMk/>
      </pc:docMkLst>
      <pc:sldChg chg="addSp delSp modSp del mod setBg">
        <pc:chgData name="Maggie Bashore" userId="S::a2081081@mail.niu.edu::777a64f3-bc83-47e7-a0ef-a489eab4e29a" providerId="AD" clId="Web-{A7E4E5FC-05A4-1367-0095-9F9ECD2095FD}" dt="2025-08-19T21:20:16.218" v="6"/>
        <pc:sldMkLst>
          <pc:docMk/>
          <pc:sldMk cId="1986519549" sldId="2145706173"/>
        </pc:sldMkLst>
        <pc:spChg chg="del mod">
          <ac:chgData name="Maggie Bashore" userId="S::a2081081@mail.niu.edu::777a64f3-bc83-47e7-a0ef-a489eab4e29a" providerId="AD" clId="Web-{A7E4E5FC-05A4-1367-0095-9F9ECD2095FD}" dt="2025-08-19T21:19:58.983" v="5"/>
          <ac:spMkLst>
            <pc:docMk/>
            <pc:sldMk cId="1986519549" sldId="2145706173"/>
            <ac:spMk id="2" creationId="{EB18B028-5C23-28EA-782B-24C36EF159B4}"/>
          </ac:spMkLst>
        </pc:spChg>
        <pc:spChg chg="del">
          <ac:chgData name="Maggie Bashore" userId="S::a2081081@mail.niu.edu::777a64f3-bc83-47e7-a0ef-a489eab4e29a" providerId="AD" clId="Web-{A7E4E5FC-05A4-1367-0095-9F9ECD2095FD}" dt="2025-08-19T21:19:42.138" v="2"/>
          <ac:spMkLst>
            <pc:docMk/>
            <pc:sldMk cId="1986519549" sldId="2145706173"/>
            <ac:spMk id="3" creationId="{8E7A1EA7-671F-60D7-8226-4B7AFBB6F581}"/>
          </ac:spMkLst>
        </pc:spChg>
        <pc:picChg chg="add del mod ord">
          <ac:chgData name="Maggie Bashore" userId="S::a2081081@mail.niu.edu::777a64f3-bc83-47e7-a0ef-a489eab4e29a" providerId="AD" clId="Web-{A7E4E5FC-05A4-1367-0095-9F9ECD2095FD}" dt="2025-08-19T21:19:52.623" v="4"/>
          <ac:picMkLst>
            <pc:docMk/>
            <pc:sldMk cId="1986519549" sldId="2145706173"/>
            <ac:picMk id="4" creationId="{23EDB504-01DD-EF3E-3348-A9B1D65CE37F}"/>
          </ac:picMkLst>
        </pc:picChg>
      </pc:sldChg>
      <pc:sldChg chg="addSp delSp modSp new mod setBg">
        <pc:chgData name="Maggie Bashore" userId="S::a2081081@mail.niu.edu::777a64f3-bc83-47e7-a0ef-a489eab4e29a" providerId="AD" clId="Web-{A7E4E5FC-05A4-1367-0095-9F9ECD2095FD}" dt="2025-08-19T21:22:44.242" v="25" actId="14100"/>
        <pc:sldMkLst>
          <pc:docMk/>
          <pc:sldMk cId="304252967" sldId="2145706180"/>
        </pc:sldMkLst>
        <pc:picChg chg="add del mod">
          <ac:chgData name="Maggie Bashore" userId="S::a2081081@mail.niu.edu::777a64f3-bc83-47e7-a0ef-a489eab4e29a" providerId="AD" clId="Web-{A7E4E5FC-05A4-1367-0095-9F9ECD2095FD}" dt="2025-08-19T21:22:19.381" v="21"/>
          <ac:picMkLst>
            <pc:docMk/>
            <pc:sldMk cId="304252967" sldId="2145706180"/>
            <ac:picMk id="2" creationId="{F561FC41-611E-CB8B-71D0-A5873C0BD3D2}"/>
          </ac:picMkLst>
        </pc:picChg>
        <pc:picChg chg="add del mod">
          <ac:chgData name="Maggie Bashore" userId="S::a2081081@mail.niu.edu::777a64f3-bc83-47e7-a0ef-a489eab4e29a" providerId="AD" clId="Web-{A7E4E5FC-05A4-1367-0095-9F9ECD2095FD}" dt="2025-08-19T21:22:12.303" v="17"/>
          <ac:picMkLst>
            <pc:docMk/>
            <pc:sldMk cId="304252967" sldId="2145706180"/>
            <ac:picMk id="3" creationId="{20E68853-FA45-3FCC-072F-AEAB073718EF}"/>
          </ac:picMkLst>
        </pc:picChg>
        <pc:picChg chg="add mod">
          <ac:chgData name="Maggie Bashore" userId="S::a2081081@mail.niu.edu::777a64f3-bc83-47e7-a0ef-a489eab4e29a" providerId="AD" clId="Web-{A7E4E5FC-05A4-1367-0095-9F9ECD2095FD}" dt="2025-08-19T21:22:44.242" v="25" actId="14100"/>
          <ac:picMkLst>
            <pc:docMk/>
            <pc:sldMk cId="304252967" sldId="2145706180"/>
            <ac:picMk id="4" creationId="{23A725D9-0E9E-DA8E-6D32-89FF63DA7932}"/>
          </ac:picMkLst>
        </pc:picChg>
      </pc:sldChg>
      <pc:sldChg chg="new del">
        <pc:chgData name="Maggie Bashore" userId="S::a2081081@mail.niu.edu::777a64f3-bc83-47e7-a0ef-a489eab4e29a" providerId="AD" clId="Web-{A7E4E5FC-05A4-1367-0095-9F9ECD2095FD}" dt="2025-08-19T21:20:20.593" v="7"/>
        <pc:sldMkLst>
          <pc:docMk/>
          <pc:sldMk cId="3076794453" sldId="2145706180"/>
        </pc:sldMkLst>
      </pc:sldChg>
      <pc:sldChg chg="addSp delSp modSp add mod ord replId setBg">
        <pc:chgData name="Maggie Bashore" userId="S::a2081081@mail.niu.edu::777a64f3-bc83-47e7-a0ef-a489eab4e29a" providerId="AD" clId="Web-{A7E4E5FC-05A4-1367-0095-9F9ECD2095FD}" dt="2025-08-19T21:23:15.306" v="29" actId="14100"/>
        <pc:sldMkLst>
          <pc:docMk/>
          <pc:sldMk cId="2658436744" sldId="2145706181"/>
        </pc:sldMkLst>
        <pc:picChg chg="add del mod">
          <ac:chgData name="Maggie Bashore" userId="S::a2081081@mail.niu.edu::777a64f3-bc83-47e7-a0ef-a489eab4e29a" providerId="AD" clId="Web-{A7E4E5FC-05A4-1367-0095-9F9ECD2095FD}" dt="2025-08-19T21:22:16.897" v="19"/>
          <ac:picMkLst>
            <pc:docMk/>
            <pc:sldMk cId="2658436744" sldId="2145706181"/>
            <ac:picMk id="2" creationId="{5C409893-89D6-D05C-2839-53BE9CC91B05}"/>
          </ac:picMkLst>
        </pc:picChg>
        <pc:picChg chg="add mod">
          <ac:chgData name="Maggie Bashore" userId="S::a2081081@mail.niu.edu::777a64f3-bc83-47e7-a0ef-a489eab4e29a" providerId="AD" clId="Web-{A7E4E5FC-05A4-1367-0095-9F9ECD2095FD}" dt="2025-08-19T21:23:15.306" v="29" actId="14100"/>
          <ac:picMkLst>
            <pc:docMk/>
            <pc:sldMk cId="2658436744" sldId="2145706181"/>
            <ac:picMk id="3" creationId="{C641B6A4-AC33-56D1-C161-32AE7D9AC0DA}"/>
          </ac:picMkLst>
        </pc:picChg>
      </pc:sldChg>
    </pc:docChg>
  </pc:docChgLst>
</pc:chgInfo>
</file>

<file path=ppt/comments/modernComment_10B_7C3C814F.xml><?xml version="1.0" encoding="utf-8"?>
<p188:cmLst xmlns:a="http://schemas.openxmlformats.org/drawingml/2006/main" xmlns:r="http://schemas.openxmlformats.org/officeDocument/2006/relationships" xmlns:p188="http://schemas.microsoft.com/office/powerpoint/2018/8/main">
  <p188:cm id="{3FA0F586-823B-496B-AA68-A7B796A2AD18}" authorId="{6ADB08FA-AD2A-C7D1-83CB-D3C0F33630C9}" created="2025-08-19T12:53:51.531">
    <ac:deMkLst xmlns:ac="http://schemas.microsoft.com/office/drawing/2013/main/command">
      <pc:docMk xmlns:pc="http://schemas.microsoft.com/office/powerpoint/2013/main/command"/>
      <pc:sldMk xmlns:pc="http://schemas.microsoft.com/office/powerpoint/2013/main/command" cId="2084340047" sldId="267"/>
      <ac:spMk id="7" creationId="{00000000-0000-0000-0000-000000000000}"/>
    </ac:deMkLst>
    <p188:txBody>
      <a:bodyPr/>
      <a:lstStyle/>
      <a:p>
        <a:r>
          <a:rPr lang="en-US"/>
          <a:t>[@Maggie Bashore] I resaved this in the Teams folder for this webinar. Everything that we work on for webinars or that will be shared has to be in the Teams file structure. I can go over this with you—it’s a lot to get oriented to!</a:t>
        </a:r>
      </a:p>
    </p188:txBody>
    <p188:extLst>
      <p:ext xmlns:p="http://schemas.openxmlformats.org/presentationml/2006/main" uri="{57CB4572-C831-44C2-8A1C-0ADB6CCDFE69}">
        <p223:reactions xmlns:p223="http://schemas.microsoft.com/office/powerpoint/2022/03/main">
          <p223:rxn type="👍">
            <p223:instance time="2025-08-19T18:48:44.776" authorId="{DDF219F4-5C2C-5B3D-1650-6D85F63729D5}"/>
          </p223:rxn>
        </p223:reactions>
      </p:ext>
    </p188:extLst>
  </p188:cm>
</p188:cmLst>
</file>

<file path=ppt/comments/modernComment_7FE4E0A3_55CEB4CB.xml><?xml version="1.0" encoding="utf-8"?>
<p188:cmLst xmlns:a="http://schemas.openxmlformats.org/drawingml/2006/main" xmlns:r="http://schemas.openxmlformats.org/officeDocument/2006/relationships" xmlns:p188="http://schemas.microsoft.com/office/powerpoint/2018/8/main">
  <p188:cm id="{7484F531-8B84-4F21-815C-1345A656F9A2}" authorId="{3A3CF6D1-64CC-BA37-2B85-8F8BB4E88637}" created="2025-08-18T20:12:59.484">
    <pc:sldMkLst xmlns:pc="http://schemas.microsoft.com/office/powerpoint/2013/main/command">
      <pc:docMk/>
      <pc:sldMk cId="1439610059" sldId="2145706147"/>
    </pc:sldMkLst>
    <p188:replyLst>
      <p188:reply id="{AFEAE19A-6A13-4366-A328-314CEE693CB7}" authorId="{DDF219F4-5C2C-5B3D-1650-6D85F63729D5}" created="2025-08-18T20:56:46.682">
        <p188:txBody>
          <a:bodyPr/>
          <a:lstStyle/>
          <a:p>
            <a:r>
              <a:rPr lang="en-US"/>
              <a:t>[@Autumn Hagstrom] added and slightly reorderd, lmk if this wroks!</a:t>
            </a:r>
          </a:p>
        </p188:txBody>
      </p188:reply>
    </p188:replyLst>
    <p188:txBody>
      <a:bodyPr/>
      <a:lstStyle/>
      <a:p>
        <a:r>
          <a:rPr lang="en-US"/>
          <a:t>Add something about different standards and requirements?</a:t>
        </a:r>
      </a:p>
    </p188:txBody>
  </p188:cm>
  <p188:cm id="{A14A16DB-B330-45E3-9B99-235B0E43065D}" authorId="{6ADB08FA-AD2A-C7D1-83CB-D3C0F33630C9}" status="resolved" created="2025-08-18T20:28:36.356" complete="100000">
    <ac:txMkLst xmlns:ac="http://schemas.microsoft.com/office/drawing/2013/main/command">
      <pc:docMk xmlns:pc="http://schemas.microsoft.com/office/powerpoint/2013/main/command"/>
      <pc:sldMk xmlns:pc="http://schemas.microsoft.com/office/powerpoint/2013/main/command" cId="1439610059" sldId="2145706147"/>
      <ac:spMk id="20" creationId="{FDAAACA7-DE6C-DE9F-BFF8-E98758BAC495}"/>
      <ac:txMk cp="0" len="5">
        <ac:context len="58" hash="3848329999"/>
      </ac:txMk>
    </ac:txMkLst>
    <p188:pos x="846750" y="283158"/>
    <p188:txBody>
      <a:bodyPr/>
      <a:lstStyle/>
      <a:p>
        <a:r>
          <a:rPr lang="en-US"/>
          <a:t>This should be 70’s</a:t>
        </a:r>
      </a:p>
    </p188:txBody>
  </p188:cm>
  <p188:cm id="{0F1C6F54-185C-4153-A970-A1DA1715B1CB}" authorId="{6ADB08FA-AD2A-C7D1-83CB-D3C0F33630C9}" status="resolved" created="2025-08-18T20:29:09.428" complete="100000">
    <ac:txMkLst xmlns:ac="http://schemas.microsoft.com/office/drawing/2013/main/command">
      <pc:docMk xmlns:pc="http://schemas.microsoft.com/office/powerpoint/2013/main/command"/>
      <pc:sldMk xmlns:pc="http://schemas.microsoft.com/office/powerpoint/2013/main/command" cId="1439610059" sldId="2145706147"/>
      <ac:spMk id="18" creationId="{2309BFE1-9569-0278-5A22-8420DE9B1601}"/>
      <ac:txMk cp="0" len="5">
        <ac:context len="29" hash="1836142323"/>
      </ac:txMk>
    </ac:txMkLst>
    <p188:pos x="841327" y="289275"/>
    <p188:replyLst>
      <p188:reply id="{B9534393-00D6-48E9-8167-C8DD84E5AFDE}" authorId="{DDF219F4-5C2C-5B3D-1650-6D85F63729D5}" created="2025-08-18T20:51:16.498">
        <p188:txBody>
          <a:bodyPr/>
          <a:lstStyle/>
          <a:p>
            <a:r>
              <a:rPr lang="en-US"/>
              <a:t>fixed, thank you!</a:t>
            </a:r>
          </a:p>
        </p188:txBody>
      </p188:reply>
    </p188:replyLst>
    <p188:txBody>
      <a:bodyPr/>
      <a:lstStyle/>
      <a:p>
        <a:r>
          <a:rPr lang="en-US"/>
          <a:t>This should be 90s</a:t>
        </a:r>
      </a:p>
    </p188:txBody>
  </p188:cm>
</p188:cmLst>
</file>

<file path=ppt/comments/modernComment_7FE4E0C2_C1C93400.xml><?xml version="1.0" encoding="utf-8"?>
<p188:cmLst xmlns:a="http://schemas.openxmlformats.org/drawingml/2006/main" xmlns:r="http://schemas.openxmlformats.org/officeDocument/2006/relationships" xmlns:p188="http://schemas.microsoft.com/office/powerpoint/2018/8/main">
  <p188:cm id="{0CC93D60-0F4D-4848-A7E2-81E9B7840E4A}" authorId="{DDF219F4-5C2C-5B3D-1650-6D85F63729D5}" created="2025-08-18T20:47:09.708">
    <pc:sldMkLst xmlns:pc="http://schemas.microsoft.com/office/powerpoint/2013/main/command">
      <pc:docMk/>
      <pc:sldMk cId="3251188736" sldId="2145706178"/>
    </pc:sldMkLst>
    <p188:txBody>
      <a:bodyPr/>
      <a:lstStyle/>
      <a:p>
        <a:r>
          <a:rPr lang="en-US"/>
          <a:t>[@Theresa Hawley] (added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910E4C-34D1-4DBD-BD5C-AE2FEE4CC685}" type="doc">
      <dgm:prSet loTypeId="urn:microsoft.com/office/officeart/2005/8/layout/hProcess9" loCatId="process" qsTypeId="urn:microsoft.com/office/officeart/2005/8/quickstyle/simple1" qsCatId="simple" csTypeId="urn:microsoft.com/office/officeart/2005/8/colors/accent2_2" csCatId="accent2" phldr="1"/>
      <dgm:spPr/>
    </dgm:pt>
    <dgm:pt modelId="{7B7944AE-BF34-49F0-9573-D73B13BF5B5A}">
      <dgm:prSet phldr="0" custT="1"/>
      <dgm:spPr/>
      <dgm:t>
        <a:bodyPr/>
        <a:lstStyle/>
        <a:p>
          <a:pPr algn="ctr" rtl="0">
            <a:lnSpc>
              <a:spcPct val="90000"/>
            </a:lnSpc>
          </a:pPr>
          <a:r>
            <a:rPr lang="en-US" sz="1600">
              <a:solidFill>
                <a:srgbClr val="FEFFFE"/>
              </a:solidFill>
              <a:latin typeface="Nunito"/>
              <a:ea typeface="+mn-ea"/>
              <a:cs typeface="+mn-cs"/>
            </a:rPr>
            <a:t>Center the system on child and community</a:t>
          </a:r>
        </a:p>
      </dgm:t>
    </dgm:pt>
    <dgm:pt modelId="{C744FE77-2C6D-4E10-91E3-0C0CD8982F4F}" type="parTrans" cxnId="{2782C994-00CD-4C9A-B3A8-7BA0E137750B}">
      <dgm:prSet/>
      <dgm:spPr/>
      <dgm:t>
        <a:bodyPr/>
        <a:lstStyle/>
        <a:p>
          <a:endParaRPr lang="en-US"/>
        </a:p>
      </dgm:t>
    </dgm:pt>
    <dgm:pt modelId="{E1C1063F-013E-4F15-A00B-70E0EDB64E66}" type="sibTrans" cxnId="{2782C994-00CD-4C9A-B3A8-7BA0E137750B}">
      <dgm:prSet/>
      <dgm:spPr/>
      <dgm:t>
        <a:bodyPr/>
        <a:lstStyle/>
        <a:p>
          <a:endParaRPr lang="en-US"/>
        </a:p>
      </dgm:t>
    </dgm:pt>
    <dgm:pt modelId="{8B42DE3A-8A7B-4260-98B1-4AE7B6ABB9DC}">
      <dgm:prSet custT="1"/>
      <dgm:spPr/>
      <dgm:t>
        <a:bodyPr/>
        <a:lstStyle/>
        <a:p>
          <a:pPr algn="ctr" rtl="0">
            <a:lnSpc>
              <a:spcPct val="90000"/>
            </a:lnSpc>
          </a:pPr>
          <a:r>
            <a:rPr lang="en-US" sz="1600">
              <a:solidFill>
                <a:srgbClr val="FEFFFE"/>
              </a:solidFill>
              <a:latin typeface="Nunito"/>
              <a:ea typeface="+mn-ea"/>
              <a:cs typeface="+mn-cs"/>
            </a:rPr>
            <a:t>Look at current child and community need</a:t>
          </a:r>
        </a:p>
      </dgm:t>
    </dgm:pt>
    <dgm:pt modelId="{EA1CD150-A45F-4869-9E51-6B907A3A42FA}" type="parTrans" cxnId="{232DD05C-2C6E-46D1-AB59-2CD2B0B1196A}">
      <dgm:prSet/>
      <dgm:spPr/>
      <dgm:t>
        <a:bodyPr/>
        <a:lstStyle/>
        <a:p>
          <a:endParaRPr lang="en-US"/>
        </a:p>
      </dgm:t>
    </dgm:pt>
    <dgm:pt modelId="{08B4A80A-783A-4900-9AAF-46E5A4364E8A}" type="sibTrans" cxnId="{232DD05C-2C6E-46D1-AB59-2CD2B0B1196A}">
      <dgm:prSet/>
      <dgm:spPr/>
      <dgm:t>
        <a:bodyPr/>
        <a:lstStyle/>
        <a:p>
          <a:endParaRPr lang="en-US"/>
        </a:p>
      </dgm:t>
    </dgm:pt>
    <dgm:pt modelId="{92710D14-1B83-471C-BD80-1C242AFECDB1}">
      <dgm:prSet custT="1"/>
      <dgm:spPr/>
      <dgm:t>
        <a:bodyPr/>
        <a:lstStyle/>
        <a:p>
          <a:pPr algn="ctr" rtl="0">
            <a:lnSpc>
              <a:spcPct val="90000"/>
            </a:lnSpc>
          </a:pPr>
          <a:r>
            <a:rPr lang="en-US" sz="1600">
              <a:solidFill>
                <a:srgbClr val="FEFFFE"/>
              </a:solidFill>
              <a:latin typeface="Nunito"/>
              <a:ea typeface="+mn-ea"/>
              <a:cs typeface="+mn-cs"/>
            </a:rPr>
            <a:t>Look at community resources</a:t>
          </a:r>
        </a:p>
      </dgm:t>
    </dgm:pt>
    <dgm:pt modelId="{EA09C80A-3CE5-4437-B9A3-B61AC14B3094}" type="parTrans" cxnId="{B6A7DF16-1B28-4550-9154-D30DB1DE41D7}">
      <dgm:prSet/>
      <dgm:spPr/>
      <dgm:t>
        <a:bodyPr/>
        <a:lstStyle/>
        <a:p>
          <a:endParaRPr lang="en-US"/>
        </a:p>
      </dgm:t>
    </dgm:pt>
    <dgm:pt modelId="{AB228E93-D1EC-463D-ABEF-6F36734063FA}" type="sibTrans" cxnId="{B6A7DF16-1B28-4550-9154-D30DB1DE41D7}">
      <dgm:prSet/>
      <dgm:spPr/>
      <dgm:t>
        <a:bodyPr/>
        <a:lstStyle/>
        <a:p>
          <a:endParaRPr lang="en-US"/>
        </a:p>
      </dgm:t>
    </dgm:pt>
    <dgm:pt modelId="{3DCD5780-BFF0-4215-8C92-CD0E35F47AE1}">
      <dgm:prSet custT="1"/>
      <dgm:spPr/>
      <dgm:t>
        <a:bodyPr/>
        <a:lstStyle/>
        <a:p>
          <a:pPr algn="ctr" rtl="0">
            <a:lnSpc>
              <a:spcPct val="90000"/>
            </a:lnSpc>
          </a:pPr>
          <a:r>
            <a:rPr lang="en-US" sz="1600">
              <a:solidFill>
                <a:srgbClr val="FEFFFE"/>
              </a:solidFill>
              <a:latin typeface="Nunito"/>
              <a:ea typeface="+mn-ea"/>
              <a:cs typeface="+mn-cs"/>
            </a:rPr>
            <a:t>Set priorities</a:t>
          </a:r>
        </a:p>
      </dgm:t>
    </dgm:pt>
    <dgm:pt modelId="{A5E80AA0-D319-462A-A375-AA604EB9B9DF}" type="parTrans" cxnId="{55594DCD-C06F-4B78-93C2-5A4EA096AB0C}">
      <dgm:prSet/>
      <dgm:spPr/>
      <dgm:t>
        <a:bodyPr/>
        <a:lstStyle/>
        <a:p>
          <a:endParaRPr lang="en-US"/>
        </a:p>
      </dgm:t>
    </dgm:pt>
    <dgm:pt modelId="{6FACE0DA-E5E0-4481-AC31-BD6F6C2A24A0}" type="sibTrans" cxnId="{55594DCD-C06F-4B78-93C2-5A4EA096AB0C}">
      <dgm:prSet/>
      <dgm:spPr/>
      <dgm:t>
        <a:bodyPr/>
        <a:lstStyle/>
        <a:p>
          <a:endParaRPr lang="en-US"/>
        </a:p>
      </dgm:t>
    </dgm:pt>
    <dgm:pt modelId="{E1C54BF9-4677-4192-AC77-D2B1188A8176}">
      <dgm:prSet custT="1"/>
      <dgm:spPr/>
      <dgm:t>
        <a:bodyPr/>
        <a:lstStyle/>
        <a:p>
          <a:pPr algn="ctr" rtl="0">
            <a:lnSpc>
              <a:spcPct val="90000"/>
            </a:lnSpc>
          </a:pPr>
          <a:r>
            <a:rPr lang="en-US" sz="1600">
              <a:solidFill>
                <a:srgbClr val="FEFFFE"/>
              </a:solidFill>
              <a:latin typeface="Nunito"/>
              <a:ea typeface="+mn-ea"/>
              <a:cs typeface="+mn-cs"/>
            </a:rPr>
            <a:t>Consider which funding streams can address priorities</a:t>
          </a:r>
        </a:p>
      </dgm:t>
    </dgm:pt>
    <dgm:pt modelId="{8E891AAF-FFE3-4D2E-B07A-E51661CA60E1}" type="parTrans" cxnId="{B5D93BA6-C149-4736-99A0-D996F73F4826}">
      <dgm:prSet/>
      <dgm:spPr/>
      <dgm:t>
        <a:bodyPr/>
        <a:lstStyle/>
        <a:p>
          <a:endParaRPr lang="en-US"/>
        </a:p>
      </dgm:t>
    </dgm:pt>
    <dgm:pt modelId="{518C81F0-EB20-4200-8B70-BEBAB21A1B4B}" type="sibTrans" cxnId="{B5D93BA6-C149-4736-99A0-D996F73F4826}">
      <dgm:prSet/>
      <dgm:spPr/>
      <dgm:t>
        <a:bodyPr/>
        <a:lstStyle/>
        <a:p>
          <a:endParaRPr lang="en-US"/>
        </a:p>
      </dgm:t>
    </dgm:pt>
    <dgm:pt modelId="{AA35CB02-4204-42E2-B6C7-1E43AEBDF3C8}" type="pres">
      <dgm:prSet presAssocID="{2A910E4C-34D1-4DBD-BD5C-AE2FEE4CC685}" presName="CompostProcess" presStyleCnt="0">
        <dgm:presLayoutVars>
          <dgm:dir/>
          <dgm:resizeHandles val="exact"/>
        </dgm:presLayoutVars>
      </dgm:prSet>
      <dgm:spPr/>
    </dgm:pt>
    <dgm:pt modelId="{0E9DA488-1865-4101-8650-69E76DE7F6FB}" type="pres">
      <dgm:prSet presAssocID="{2A910E4C-34D1-4DBD-BD5C-AE2FEE4CC685}" presName="arrow" presStyleLbl="bgShp" presStyleIdx="0" presStyleCnt="1"/>
      <dgm:spPr/>
    </dgm:pt>
    <dgm:pt modelId="{17426442-5326-4259-8DA1-8649EC8F71A7}" type="pres">
      <dgm:prSet presAssocID="{2A910E4C-34D1-4DBD-BD5C-AE2FEE4CC685}" presName="linearProcess" presStyleCnt="0"/>
      <dgm:spPr/>
    </dgm:pt>
    <dgm:pt modelId="{48E700EE-E08B-47C3-8F92-61415D71EEA4}" type="pres">
      <dgm:prSet presAssocID="{7B7944AE-BF34-49F0-9573-D73B13BF5B5A}" presName="textNode" presStyleLbl="node1" presStyleIdx="0" presStyleCnt="5">
        <dgm:presLayoutVars>
          <dgm:bulletEnabled val="1"/>
        </dgm:presLayoutVars>
      </dgm:prSet>
      <dgm:spPr/>
    </dgm:pt>
    <dgm:pt modelId="{CB30A382-546E-4223-9F0D-3F70C390B6B4}" type="pres">
      <dgm:prSet presAssocID="{E1C1063F-013E-4F15-A00B-70E0EDB64E66}" presName="sibTrans" presStyleCnt="0"/>
      <dgm:spPr/>
    </dgm:pt>
    <dgm:pt modelId="{2BC6F0DB-5121-4537-839F-594E2F19E4F8}" type="pres">
      <dgm:prSet presAssocID="{8B42DE3A-8A7B-4260-98B1-4AE7B6ABB9DC}" presName="textNode" presStyleLbl="node1" presStyleIdx="1" presStyleCnt="5">
        <dgm:presLayoutVars>
          <dgm:bulletEnabled val="1"/>
        </dgm:presLayoutVars>
      </dgm:prSet>
      <dgm:spPr/>
    </dgm:pt>
    <dgm:pt modelId="{6C81ABAE-9B13-46A3-B8AA-5D0912A01BA3}" type="pres">
      <dgm:prSet presAssocID="{08B4A80A-783A-4900-9AAF-46E5A4364E8A}" presName="sibTrans" presStyleCnt="0"/>
      <dgm:spPr/>
    </dgm:pt>
    <dgm:pt modelId="{F5082A77-69A3-4BA1-9B87-23C03D4BF165}" type="pres">
      <dgm:prSet presAssocID="{92710D14-1B83-471C-BD80-1C242AFECDB1}" presName="textNode" presStyleLbl="node1" presStyleIdx="2" presStyleCnt="5">
        <dgm:presLayoutVars>
          <dgm:bulletEnabled val="1"/>
        </dgm:presLayoutVars>
      </dgm:prSet>
      <dgm:spPr/>
    </dgm:pt>
    <dgm:pt modelId="{E88931F4-421E-4C26-B623-8992EC430612}" type="pres">
      <dgm:prSet presAssocID="{AB228E93-D1EC-463D-ABEF-6F36734063FA}" presName="sibTrans" presStyleCnt="0"/>
      <dgm:spPr/>
    </dgm:pt>
    <dgm:pt modelId="{E6AD791A-7700-4166-A7EE-8AF5F64467E8}" type="pres">
      <dgm:prSet presAssocID="{3DCD5780-BFF0-4215-8C92-CD0E35F47AE1}" presName="textNode" presStyleLbl="node1" presStyleIdx="3" presStyleCnt="5">
        <dgm:presLayoutVars>
          <dgm:bulletEnabled val="1"/>
        </dgm:presLayoutVars>
      </dgm:prSet>
      <dgm:spPr/>
    </dgm:pt>
    <dgm:pt modelId="{98E6FA7C-F095-4D5C-BB65-19ACAE18F549}" type="pres">
      <dgm:prSet presAssocID="{6FACE0DA-E5E0-4481-AC31-BD6F6C2A24A0}" presName="sibTrans" presStyleCnt="0"/>
      <dgm:spPr/>
    </dgm:pt>
    <dgm:pt modelId="{3864B7DA-3387-477C-8FB0-7BF48D9973AF}" type="pres">
      <dgm:prSet presAssocID="{E1C54BF9-4677-4192-AC77-D2B1188A8176}" presName="textNode" presStyleLbl="node1" presStyleIdx="4" presStyleCnt="5">
        <dgm:presLayoutVars>
          <dgm:bulletEnabled val="1"/>
        </dgm:presLayoutVars>
      </dgm:prSet>
      <dgm:spPr/>
    </dgm:pt>
  </dgm:ptLst>
  <dgm:cxnLst>
    <dgm:cxn modelId="{B6A7DF16-1B28-4550-9154-D30DB1DE41D7}" srcId="{2A910E4C-34D1-4DBD-BD5C-AE2FEE4CC685}" destId="{92710D14-1B83-471C-BD80-1C242AFECDB1}" srcOrd="2" destOrd="0" parTransId="{EA09C80A-3CE5-4437-B9A3-B61AC14B3094}" sibTransId="{AB228E93-D1EC-463D-ABEF-6F36734063FA}"/>
    <dgm:cxn modelId="{A6BC7136-BE81-4D62-8EC9-BAC4B09B0E5B}" type="presOf" srcId="{3DCD5780-BFF0-4215-8C92-CD0E35F47AE1}" destId="{E6AD791A-7700-4166-A7EE-8AF5F64467E8}" srcOrd="0" destOrd="0" presId="urn:microsoft.com/office/officeart/2005/8/layout/hProcess9"/>
    <dgm:cxn modelId="{232DD05C-2C6E-46D1-AB59-2CD2B0B1196A}" srcId="{2A910E4C-34D1-4DBD-BD5C-AE2FEE4CC685}" destId="{8B42DE3A-8A7B-4260-98B1-4AE7B6ABB9DC}" srcOrd="1" destOrd="0" parTransId="{EA1CD150-A45F-4869-9E51-6B907A3A42FA}" sibTransId="{08B4A80A-783A-4900-9AAF-46E5A4364E8A}"/>
    <dgm:cxn modelId="{1861936D-CEAF-4037-8EAE-391A21752B2F}" type="presOf" srcId="{7B7944AE-BF34-49F0-9573-D73B13BF5B5A}" destId="{48E700EE-E08B-47C3-8F92-61415D71EEA4}" srcOrd="0" destOrd="0" presId="urn:microsoft.com/office/officeart/2005/8/layout/hProcess9"/>
    <dgm:cxn modelId="{D65DFD80-5B28-4AD1-B4A8-E9D0B62B74CA}" type="presOf" srcId="{E1C54BF9-4677-4192-AC77-D2B1188A8176}" destId="{3864B7DA-3387-477C-8FB0-7BF48D9973AF}" srcOrd="0" destOrd="0" presId="urn:microsoft.com/office/officeart/2005/8/layout/hProcess9"/>
    <dgm:cxn modelId="{A4B2FB83-FE94-4F56-99E6-98AD0A0A8B13}" type="presOf" srcId="{8B42DE3A-8A7B-4260-98B1-4AE7B6ABB9DC}" destId="{2BC6F0DB-5121-4537-839F-594E2F19E4F8}" srcOrd="0" destOrd="0" presId="urn:microsoft.com/office/officeart/2005/8/layout/hProcess9"/>
    <dgm:cxn modelId="{2782C994-00CD-4C9A-B3A8-7BA0E137750B}" srcId="{2A910E4C-34D1-4DBD-BD5C-AE2FEE4CC685}" destId="{7B7944AE-BF34-49F0-9573-D73B13BF5B5A}" srcOrd="0" destOrd="0" parTransId="{C744FE77-2C6D-4E10-91E3-0C0CD8982F4F}" sibTransId="{E1C1063F-013E-4F15-A00B-70E0EDB64E66}"/>
    <dgm:cxn modelId="{B5D93BA6-C149-4736-99A0-D996F73F4826}" srcId="{2A910E4C-34D1-4DBD-BD5C-AE2FEE4CC685}" destId="{E1C54BF9-4677-4192-AC77-D2B1188A8176}" srcOrd="4" destOrd="0" parTransId="{8E891AAF-FFE3-4D2E-B07A-E51661CA60E1}" sibTransId="{518C81F0-EB20-4200-8B70-BEBAB21A1B4B}"/>
    <dgm:cxn modelId="{55594DCD-C06F-4B78-93C2-5A4EA096AB0C}" srcId="{2A910E4C-34D1-4DBD-BD5C-AE2FEE4CC685}" destId="{3DCD5780-BFF0-4215-8C92-CD0E35F47AE1}" srcOrd="3" destOrd="0" parTransId="{A5E80AA0-D319-462A-A375-AA604EB9B9DF}" sibTransId="{6FACE0DA-E5E0-4481-AC31-BD6F6C2A24A0}"/>
    <dgm:cxn modelId="{33C6D4CD-99E0-409C-A4AD-F26F0C460823}" type="presOf" srcId="{2A910E4C-34D1-4DBD-BD5C-AE2FEE4CC685}" destId="{AA35CB02-4204-42E2-B6C7-1E43AEBDF3C8}" srcOrd="0" destOrd="0" presId="urn:microsoft.com/office/officeart/2005/8/layout/hProcess9"/>
    <dgm:cxn modelId="{14E7A6D2-14FC-452B-9088-4BAD576A4144}" type="presOf" srcId="{92710D14-1B83-471C-BD80-1C242AFECDB1}" destId="{F5082A77-69A3-4BA1-9B87-23C03D4BF165}" srcOrd="0" destOrd="0" presId="urn:microsoft.com/office/officeart/2005/8/layout/hProcess9"/>
    <dgm:cxn modelId="{9F3CC2DF-A531-4FCB-9B1B-2692A372F5D9}" type="presParOf" srcId="{AA35CB02-4204-42E2-B6C7-1E43AEBDF3C8}" destId="{0E9DA488-1865-4101-8650-69E76DE7F6FB}" srcOrd="0" destOrd="0" presId="urn:microsoft.com/office/officeart/2005/8/layout/hProcess9"/>
    <dgm:cxn modelId="{A455FE14-00CF-4A2A-9F92-4293286E8DE4}" type="presParOf" srcId="{AA35CB02-4204-42E2-B6C7-1E43AEBDF3C8}" destId="{17426442-5326-4259-8DA1-8649EC8F71A7}" srcOrd="1" destOrd="0" presId="urn:microsoft.com/office/officeart/2005/8/layout/hProcess9"/>
    <dgm:cxn modelId="{12815EBA-D4F7-43C1-A654-BBE29BCF8CBD}" type="presParOf" srcId="{17426442-5326-4259-8DA1-8649EC8F71A7}" destId="{48E700EE-E08B-47C3-8F92-61415D71EEA4}" srcOrd="0" destOrd="0" presId="urn:microsoft.com/office/officeart/2005/8/layout/hProcess9"/>
    <dgm:cxn modelId="{1099908F-1D32-4AFB-9CBD-CFB83CB0F0F1}" type="presParOf" srcId="{17426442-5326-4259-8DA1-8649EC8F71A7}" destId="{CB30A382-546E-4223-9F0D-3F70C390B6B4}" srcOrd="1" destOrd="0" presId="urn:microsoft.com/office/officeart/2005/8/layout/hProcess9"/>
    <dgm:cxn modelId="{0F1426CA-8D60-482E-8AB9-4181EE79495F}" type="presParOf" srcId="{17426442-5326-4259-8DA1-8649EC8F71A7}" destId="{2BC6F0DB-5121-4537-839F-594E2F19E4F8}" srcOrd="2" destOrd="0" presId="urn:microsoft.com/office/officeart/2005/8/layout/hProcess9"/>
    <dgm:cxn modelId="{AC1287FA-CF34-48A1-B675-B9A86426BB86}" type="presParOf" srcId="{17426442-5326-4259-8DA1-8649EC8F71A7}" destId="{6C81ABAE-9B13-46A3-B8AA-5D0912A01BA3}" srcOrd="3" destOrd="0" presId="urn:microsoft.com/office/officeart/2005/8/layout/hProcess9"/>
    <dgm:cxn modelId="{AF624D23-A038-457C-BE9C-EB98730C45FE}" type="presParOf" srcId="{17426442-5326-4259-8DA1-8649EC8F71A7}" destId="{F5082A77-69A3-4BA1-9B87-23C03D4BF165}" srcOrd="4" destOrd="0" presId="urn:microsoft.com/office/officeart/2005/8/layout/hProcess9"/>
    <dgm:cxn modelId="{676132A4-2DD1-408B-8AC8-A73B3F8950D2}" type="presParOf" srcId="{17426442-5326-4259-8DA1-8649EC8F71A7}" destId="{E88931F4-421E-4C26-B623-8992EC430612}" srcOrd="5" destOrd="0" presId="urn:microsoft.com/office/officeart/2005/8/layout/hProcess9"/>
    <dgm:cxn modelId="{D29B1442-05D0-4BC1-87E1-662941FC9240}" type="presParOf" srcId="{17426442-5326-4259-8DA1-8649EC8F71A7}" destId="{E6AD791A-7700-4166-A7EE-8AF5F64467E8}" srcOrd="6" destOrd="0" presId="urn:microsoft.com/office/officeart/2005/8/layout/hProcess9"/>
    <dgm:cxn modelId="{869E2293-24F2-4B03-969B-30675F7CD87E}" type="presParOf" srcId="{17426442-5326-4259-8DA1-8649EC8F71A7}" destId="{98E6FA7C-F095-4D5C-BB65-19ACAE18F549}" srcOrd="7" destOrd="0" presId="urn:microsoft.com/office/officeart/2005/8/layout/hProcess9"/>
    <dgm:cxn modelId="{EB806C7B-320A-4B7F-888B-0C91AD69BEBF}" type="presParOf" srcId="{17426442-5326-4259-8DA1-8649EC8F71A7}" destId="{3864B7DA-3387-477C-8FB0-7BF48D9973AF}"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DA488-1865-4101-8650-69E76DE7F6FB}">
      <dsp:nvSpPr>
        <dsp:cNvPr id="0" name=""/>
        <dsp:cNvSpPr/>
      </dsp:nvSpPr>
      <dsp:spPr>
        <a:xfrm>
          <a:off x="771524" y="0"/>
          <a:ext cx="8743949" cy="536767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E700EE-E08B-47C3-8F92-61415D71EEA4}">
      <dsp:nvSpPr>
        <dsp:cNvPr id="0" name=""/>
        <dsp:cNvSpPr/>
      </dsp:nvSpPr>
      <dsp:spPr>
        <a:xfrm>
          <a:off x="3013" y="1610301"/>
          <a:ext cx="1814289" cy="21470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FEFFFE"/>
              </a:solidFill>
              <a:latin typeface="Nunito"/>
              <a:ea typeface="+mn-ea"/>
              <a:cs typeface="+mn-cs"/>
            </a:rPr>
            <a:t>Center the system on child and community</a:t>
          </a:r>
        </a:p>
      </dsp:txBody>
      <dsp:txXfrm>
        <a:off x="91579" y="1698867"/>
        <a:ext cx="1637157" cy="1969936"/>
      </dsp:txXfrm>
    </dsp:sp>
    <dsp:sp modelId="{2BC6F0DB-5121-4537-839F-594E2F19E4F8}">
      <dsp:nvSpPr>
        <dsp:cNvPr id="0" name=""/>
        <dsp:cNvSpPr/>
      </dsp:nvSpPr>
      <dsp:spPr>
        <a:xfrm>
          <a:off x="2119684" y="1610301"/>
          <a:ext cx="1814289" cy="21470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FEFFFE"/>
              </a:solidFill>
              <a:latin typeface="Nunito"/>
              <a:ea typeface="+mn-ea"/>
              <a:cs typeface="+mn-cs"/>
            </a:rPr>
            <a:t>Look at current child and community need</a:t>
          </a:r>
        </a:p>
      </dsp:txBody>
      <dsp:txXfrm>
        <a:off x="2208250" y="1698867"/>
        <a:ext cx="1637157" cy="1969936"/>
      </dsp:txXfrm>
    </dsp:sp>
    <dsp:sp modelId="{F5082A77-69A3-4BA1-9B87-23C03D4BF165}">
      <dsp:nvSpPr>
        <dsp:cNvPr id="0" name=""/>
        <dsp:cNvSpPr/>
      </dsp:nvSpPr>
      <dsp:spPr>
        <a:xfrm>
          <a:off x="4236354" y="1610301"/>
          <a:ext cx="1814289" cy="21470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FEFFFE"/>
              </a:solidFill>
              <a:latin typeface="Nunito"/>
              <a:ea typeface="+mn-ea"/>
              <a:cs typeface="+mn-cs"/>
            </a:rPr>
            <a:t>Look at community resources</a:t>
          </a:r>
        </a:p>
      </dsp:txBody>
      <dsp:txXfrm>
        <a:off x="4324920" y="1698867"/>
        <a:ext cx="1637157" cy="1969936"/>
      </dsp:txXfrm>
    </dsp:sp>
    <dsp:sp modelId="{E6AD791A-7700-4166-A7EE-8AF5F64467E8}">
      <dsp:nvSpPr>
        <dsp:cNvPr id="0" name=""/>
        <dsp:cNvSpPr/>
      </dsp:nvSpPr>
      <dsp:spPr>
        <a:xfrm>
          <a:off x="6353025" y="1610301"/>
          <a:ext cx="1814289" cy="21470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FEFFFE"/>
              </a:solidFill>
              <a:latin typeface="Nunito"/>
              <a:ea typeface="+mn-ea"/>
              <a:cs typeface="+mn-cs"/>
            </a:rPr>
            <a:t>Set priorities</a:t>
          </a:r>
        </a:p>
      </dsp:txBody>
      <dsp:txXfrm>
        <a:off x="6441591" y="1698867"/>
        <a:ext cx="1637157" cy="1969936"/>
      </dsp:txXfrm>
    </dsp:sp>
    <dsp:sp modelId="{3864B7DA-3387-477C-8FB0-7BF48D9973AF}">
      <dsp:nvSpPr>
        <dsp:cNvPr id="0" name=""/>
        <dsp:cNvSpPr/>
      </dsp:nvSpPr>
      <dsp:spPr>
        <a:xfrm>
          <a:off x="8469696" y="1610301"/>
          <a:ext cx="1814289" cy="21470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FEFFFE"/>
              </a:solidFill>
              <a:latin typeface="Nunito"/>
              <a:ea typeface="+mn-ea"/>
              <a:cs typeface="+mn-cs"/>
            </a:rPr>
            <a:t>Consider which funding streams can address priorities</a:t>
          </a:r>
        </a:p>
      </dsp:txBody>
      <dsp:txXfrm>
        <a:off x="8558262" y="1698867"/>
        <a:ext cx="1637157" cy="19699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B2457-6838-40A1-B5ED-8B748B141BD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36842-C5D4-4DEB-BE6C-6AEA09CCC307}" type="slidenum">
              <a:rPr lang="en-US" smtClean="0"/>
              <a:t>‹#›</a:t>
            </a:fld>
            <a:endParaRPr lang="en-US"/>
          </a:p>
        </p:txBody>
      </p:sp>
    </p:spTree>
    <p:extLst>
      <p:ext uri="{BB962C8B-B14F-4D97-AF65-F5344CB8AC3E}">
        <p14:creationId xmlns:p14="http://schemas.microsoft.com/office/powerpoint/2010/main" val="217701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yourself with title and role in this work</a:t>
            </a:r>
          </a:p>
          <a:p>
            <a:endParaRPr lang="en-US">
              <a:ea typeface="Calibri"/>
              <a:cs typeface="Calibri"/>
            </a:endParaRPr>
          </a:p>
          <a:p>
            <a:r>
              <a:rPr lang="en-US">
                <a:ea typeface="Calibri"/>
                <a:cs typeface="Calibri"/>
              </a:rPr>
              <a:t>Welcome to a brief webinar overviewing the early childhood cost modeling the Maine Departments of Human Service and Education are embarking upon in coordination with the Governor's Office, the Children's Cabinet and the ECE Business Collaboratory.  This work is central to and funded through a three-year Preschool Development Birth to Five Grant from the Federal Department of Health and Human Services to expand upon the current early childhood strategic plan.</a:t>
            </a:r>
          </a:p>
          <a:p>
            <a:endParaRPr lang="en-US">
              <a:ea typeface="Calibri"/>
              <a:cs typeface="Calibri"/>
            </a:endParaRPr>
          </a:p>
          <a:p>
            <a:r>
              <a:rPr lang="en-US">
                <a:ea typeface="Calibri"/>
                <a:cs typeface="Calibri"/>
              </a:rPr>
              <a:t>Our goal with this webinar is to introduce you to cost modeling, overview our process and timeline and highlight a few ways you – the provider workforce – can be involved in this important work.</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821B48B-A558-4998-A1F5-8FD475B8D53B}" type="slidenum">
              <a:rPr lang="en-US" smtClean="0"/>
              <a:t>1</a:t>
            </a:fld>
            <a:endParaRPr lang="en-US"/>
          </a:p>
        </p:txBody>
      </p:sp>
    </p:spTree>
    <p:extLst>
      <p:ext uri="{BB962C8B-B14F-4D97-AF65-F5344CB8AC3E}">
        <p14:creationId xmlns:p14="http://schemas.microsoft.com/office/powerpoint/2010/main" val="285454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E8DBE-CC47-9008-77E4-D593F420D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8EE443-E1AF-E4F2-E730-2444C0583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2661A-6C2E-4E28-D5FA-DC5FD34BB1C7}"/>
              </a:ext>
            </a:extLst>
          </p:cNvPr>
          <p:cNvSpPr>
            <a:spLocks noGrp="1"/>
          </p:cNvSpPr>
          <p:nvPr>
            <p:ph type="body" idx="1"/>
          </p:nvPr>
        </p:nvSpPr>
        <p:spPr/>
        <p:txBody>
          <a:bodyPr/>
          <a:lstStyle/>
          <a:p>
            <a:r>
              <a:rPr lang="en-US">
                <a:ea typeface="Calibri"/>
                <a:cs typeface="Calibri"/>
              </a:rPr>
              <a:t>Introduce yourself with title and role in this work</a:t>
            </a:r>
          </a:p>
          <a:p>
            <a:endParaRPr lang="en-US">
              <a:ea typeface="Calibri"/>
              <a:cs typeface="Calibri"/>
            </a:endParaRPr>
          </a:p>
          <a:p>
            <a:r>
              <a:rPr lang="en-US">
                <a:ea typeface="Calibri"/>
                <a:cs typeface="Calibri"/>
              </a:rPr>
              <a:t>Welcome to a brief webinar overviewing the early childhood cost modeling the Maine Departments of Human Service and Education are embarking upon in coordination with the Governor's Office, the Children's Cabinet and the ECE Business Collaboratory.  This work is central to and funded through a three-year Preschool Development Birth to Five Grant from the Federal Department of Health and Human Services to expand upon the current early childhood strategic plan.</a:t>
            </a:r>
          </a:p>
          <a:p>
            <a:endParaRPr lang="en-US">
              <a:ea typeface="Calibri"/>
              <a:cs typeface="Calibri"/>
            </a:endParaRPr>
          </a:p>
          <a:p>
            <a:r>
              <a:rPr lang="en-US">
                <a:ea typeface="Calibri"/>
                <a:cs typeface="Calibri"/>
              </a:rPr>
              <a:t>Our goal with this webinar is to introduce you to cost modeling, overview our process and timeline and highlight a few ways you – the provider workforce – can be involved in this important work.</a:t>
            </a:r>
          </a:p>
          <a:p>
            <a:endParaRPr lang="en-US">
              <a:ea typeface="Calibri"/>
              <a:cs typeface="Calibri"/>
            </a:endParaRPr>
          </a:p>
        </p:txBody>
      </p:sp>
      <p:sp>
        <p:nvSpPr>
          <p:cNvPr id="4" name="Slide Number Placeholder 3">
            <a:extLst>
              <a:ext uri="{FF2B5EF4-FFF2-40B4-BE49-F238E27FC236}">
                <a16:creationId xmlns:a16="http://schemas.microsoft.com/office/drawing/2014/main" id="{557A5AAD-A662-F63D-3002-80C1D065B9C7}"/>
              </a:ext>
            </a:extLst>
          </p:cNvPr>
          <p:cNvSpPr>
            <a:spLocks noGrp="1"/>
          </p:cNvSpPr>
          <p:nvPr>
            <p:ph type="sldNum" sz="quarter" idx="5"/>
          </p:nvPr>
        </p:nvSpPr>
        <p:spPr/>
        <p:txBody>
          <a:bodyPr/>
          <a:lstStyle/>
          <a:p>
            <a:fld id="{A821B48B-A558-4998-A1F5-8FD475B8D53B}" type="slidenum">
              <a:rPr lang="en-US" smtClean="0"/>
              <a:t>10</a:t>
            </a:fld>
            <a:endParaRPr lang="en-US"/>
          </a:p>
        </p:txBody>
      </p:sp>
    </p:spTree>
    <p:extLst>
      <p:ext uri="{BB962C8B-B14F-4D97-AF65-F5344CB8AC3E}">
        <p14:creationId xmlns:p14="http://schemas.microsoft.com/office/powerpoint/2010/main" val="2657501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7.png"/><Relationship Id="rId3" Type="http://schemas.openxmlformats.org/officeDocument/2006/relationships/image" Target="../media/image36.jpeg"/><Relationship Id="rId7" Type="http://schemas.openxmlformats.org/officeDocument/2006/relationships/image" Target="../media/image3.png"/><Relationship Id="rId12" Type="http://schemas.openxmlformats.org/officeDocument/2006/relationships/image" Target="../media/image44.sv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39.sv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jpeg"/><Relationship Id="rId9" Type="http://schemas.openxmlformats.org/officeDocument/2006/relationships/image" Target="../media/image4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3.xml"/><Relationship Id="rId5" Type="http://schemas.openxmlformats.org/officeDocument/2006/relationships/image" Target="../media/image48.png"/><Relationship Id="rId4" Type="http://schemas.openxmlformats.org/officeDocument/2006/relationships/image" Target="../media/image4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eg"/><Relationship Id="rId1" Type="http://schemas.openxmlformats.org/officeDocument/2006/relationships/slideMaster" Target="../slideMasters/slideMaster3.xml"/><Relationship Id="rId5" Type="http://schemas.openxmlformats.org/officeDocument/2006/relationships/image" Target="../media/image48.png"/><Relationship Id="rId4" Type="http://schemas.openxmlformats.org/officeDocument/2006/relationships/image" Target="../media/image50.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0.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0.sv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6.jpeg"/><Relationship Id="rId4" Type="http://schemas.openxmlformats.org/officeDocument/2006/relationships/image" Target="../media/image55.jpe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svg"/><Relationship Id="rId7" Type="http://schemas.openxmlformats.org/officeDocument/2006/relationships/image" Target="../media/image58.sv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57.png"/><Relationship Id="rId5" Type="http://schemas.openxmlformats.org/officeDocument/2006/relationships/image" Target="../media/image5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Master" Target="../slideMasters/slideMaster3.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75.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7.png"/><Relationship Id="rId3" Type="http://schemas.openxmlformats.org/officeDocument/2006/relationships/image" Target="../media/image36.jpeg"/><Relationship Id="rId7" Type="http://schemas.openxmlformats.org/officeDocument/2006/relationships/image" Target="../media/image3.png"/><Relationship Id="rId12" Type="http://schemas.openxmlformats.org/officeDocument/2006/relationships/image" Target="../media/image44.sv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39.sv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jpeg"/><Relationship Id="rId9"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png"/><Relationship Id="rId2" Type="http://schemas.openxmlformats.org/officeDocument/2006/relationships/image" Target="../media/image76.jpeg"/><Relationship Id="rId1" Type="http://schemas.openxmlformats.org/officeDocument/2006/relationships/slideMaster" Target="../slideMasters/slideMaster3.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34.sv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Master" Target="../slideMasters/slideMaster3.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9.svg"/><Relationship Id="rId7" Type="http://schemas.openxmlformats.org/officeDocument/2006/relationships/image" Target="../media/image32.svg"/><Relationship Id="rId2" Type="http://schemas.openxmlformats.org/officeDocument/2006/relationships/image" Target="../media/image88.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Master" Target="../slideMasters/slideMaster3.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rgbClr val="E5D8C6"/>
        </a:solidFill>
        <a:effectLst/>
      </p:bgPr>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23281A2E-9B4F-54F5-DD41-29944B630720}"/>
              </a:ext>
            </a:extLst>
          </p:cNvPr>
          <p:cNvGrpSpPr/>
          <p:nvPr/>
        </p:nvGrpSpPr>
        <p:grpSpPr>
          <a:xfrm>
            <a:off x="0" y="3432855"/>
            <a:ext cx="1718963" cy="1718963"/>
            <a:chOff x="0" y="0"/>
            <a:chExt cx="1913890" cy="1913890"/>
          </a:xfrm>
        </p:grpSpPr>
        <p:sp>
          <p:nvSpPr>
            <p:cNvPr id="21" name="Freeform 3">
              <a:extLst>
                <a:ext uri="{FF2B5EF4-FFF2-40B4-BE49-F238E27FC236}">
                  <a16:creationId xmlns:a16="http://schemas.microsoft.com/office/drawing/2014/main" id="{37FE765D-C321-8550-4D8B-E8ACD2E3CD6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D6D"/>
            </a:solidFill>
          </p:spPr>
        </p:sp>
      </p:grpSp>
      <p:grpSp>
        <p:nvGrpSpPr>
          <p:cNvPr id="22" name="Group 4">
            <a:extLst>
              <a:ext uri="{FF2B5EF4-FFF2-40B4-BE49-F238E27FC236}">
                <a16:creationId xmlns:a16="http://schemas.microsoft.com/office/drawing/2014/main" id="{C431E693-A1CD-5B6A-10AA-6263B10B00C4}"/>
              </a:ext>
            </a:extLst>
          </p:cNvPr>
          <p:cNvGrpSpPr/>
          <p:nvPr/>
        </p:nvGrpSpPr>
        <p:grpSpPr>
          <a:xfrm>
            <a:off x="1718963" y="5139037"/>
            <a:ext cx="1718963" cy="1718963"/>
            <a:chOff x="0" y="0"/>
            <a:chExt cx="1913890" cy="1913890"/>
          </a:xfrm>
          <a:solidFill>
            <a:schemeClr val="accent3"/>
          </a:solidFill>
        </p:grpSpPr>
        <p:sp>
          <p:nvSpPr>
            <p:cNvPr id="23" name="Freeform 5">
              <a:extLst>
                <a:ext uri="{FF2B5EF4-FFF2-40B4-BE49-F238E27FC236}">
                  <a16:creationId xmlns:a16="http://schemas.microsoft.com/office/drawing/2014/main" id="{28C469D3-B5F2-0F7B-ADDC-95D71027370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24" name="Picture 6">
            <a:extLst>
              <a:ext uri="{FF2B5EF4-FFF2-40B4-BE49-F238E27FC236}">
                <a16:creationId xmlns:a16="http://schemas.microsoft.com/office/drawing/2014/main" id="{81DD8F0D-8422-C9A1-3552-F4A8AA285E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168135"/>
            <a:ext cx="1718963" cy="1718963"/>
          </a:xfrm>
          <a:prstGeom prst="rect">
            <a:avLst/>
          </a:prstGeom>
        </p:spPr>
      </p:pic>
      <p:pic>
        <p:nvPicPr>
          <p:cNvPr id="25" name="Picture 7">
            <a:extLst>
              <a:ext uri="{FF2B5EF4-FFF2-40B4-BE49-F238E27FC236}">
                <a16:creationId xmlns:a16="http://schemas.microsoft.com/office/drawing/2014/main" id="{3CD34B1D-DEDE-FB1E-39BC-F81017C45D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flipV="1">
            <a:off x="1718963" y="3429000"/>
            <a:ext cx="1718963" cy="1718963"/>
          </a:xfrm>
          <a:prstGeom prst="rect">
            <a:avLst/>
          </a:prstGeom>
        </p:spPr>
      </p:pic>
      <p:grpSp>
        <p:nvGrpSpPr>
          <p:cNvPr id="27" name="Group 11">
            <a:extLst>
              <a:ext uri="{FF2B5EF4-FFF2-40B4-BE49-F238E27FC236}">
                <a16:creationId xmlns:a16="http://schemas.microsoft.com/office/drawing/2014/main" id="{214785F2-3632-6A8B-41C3-6750DE081CA6}"/>
              </a:ext>
            </a:extLst>
          </p:cNvPr>
          <p:cNvGrpSpPr/>
          <p:nvPr/>
        </p:nvGrpSpPr>
        <p:grpSpPr>
          <a:xfrm>
            <a:off x="0" y="1"/>
            <a:ext cx="3437925" cy="3432855"/>
            <a:chOff x="0" y="0"/>
            <a:chExt cx="6875850" cy="6865710"/>
          </a:xfrm>
        </p:grpSpPr>
        <p:pic>
          <p:nvPicPr>
            <p:cNvPr id="28" name="Picture 12">
              <a:extLst>
                <a:ext uri="{FF2B5EF4-FFF2-40B4-BE49-F238E27FC236}">
                  <a16:creationId xmlns:a16="http://schemas.microsoft.com/office/drawing/2014/main" id="{7A81249F-2284-9627-E37F-E28734DFA6E6}"/>
                </a:ext>
              </a:extLst>
            </p:cNvPr>
            <p:cNvPicPr>
              <a:picLocks noChangeAspect="1"/>
            </p:cNvPicPr>
            <p:nvPr/>
          </p:nvPicPr>
          <p:blipFill>
            <a:blip r:embed="rId6"/>
            <a:srcRect l="21833" r="21833"/>
            <a:stretch>
              <a:fillRect/>
            </a:stretch>
          </p:blipFill>
          <p:spPr>
            <a:xfrm>
              <a:off x="0" y="0"/>
              <a:ext cx="6875850" cy="6865710"/>
            </a:xfrm>
            <a:prstGeom prst="rect">
              <a:avLst/>
            </a:prstGeom>
          </p:spPr>
        </p:pic>
      </p:grpSp>
      <p:sp>
        <p:nvSpPr>
          <p:cNvPr id="30" name="Title 1">
            <a:extLst>
              <a:ext uri="{FF2B5EF4-FFF2-40B4-BE49-F238E27FC236}">
                <a16:creationId xmlns:a16="http://schemas.microsoft.com/office/drawing/2014/main" id="{C844380A-7FA7-BA80-B971-1696A8512F94}"/>
              </a:ext>
            </a:extLst>
          </p:cNvPr>
          <p:cNvSpPr>
            <a:spLocks noGrp="1"/>
          </p:cNvSpPr>
          <p:nvPr>
            <p:ph type="title" hasCustomPrompt="1"/>
          </p:nvPr>
        </p:nvSpPr>
        <p:spPr>
          <a:xfrm>
            <a:off x="4622800" y="2356625"/>
            <a:ext cx="5994400" cy="868541"/>
          </a:xfrm>
        </p:spPr>
        <p:txBody>
          <a:bodyPr anchor="t">
            <a:noAutofit/>
          </a:bodyPr>
          <a:lstStyle>
            <a:lvl1pPr algn="l">
              <a:defRPr sz="5134" b="1">
                <a:solidFill>
                  <a:schemeClr val="tx1"/>
                </a:solidFill>
                <a:latin typeface="Nunito" pitchFamily="2" charset="77"/>
              </a:defRPr>
            </a:lvl1pPr>
          </a:lstStyle>
          <a:p>
            <a:r>
              <a:rPr lang="en-US"/>
              <a:t>Click to edit Master title styles</a:t>
            </a:r>
          </a:p>
        </p:txBody>
      </p:sp>
      <p:sp>
        <p:nvSpPr>
          <p:cNvPr id="31" name="Text Placeholder 2">
            <a:extLst>
              <a:ext uri="{FF2B5EF4-FFF2-40B4-BE49-F238E27FC236}">
                <a16:creationId xmlns:a16="http://schemas.microsoft.com/office/drawing/2014/main" id="{CEC83641-A751-FFBF-8E81-6BACBCB78943}"/>
              </a:ext>
            </a:extLst>
          </p:cNvPr>
          <p:cNvSpPr>
            <a:spLocks noGrp="1"/>
          </p:cNvSpPr>
          <p:nvPr>
            <p:ph type="body" idx="1" hasCustomPrompt="1"/>
          </p:nvPr>
        </p:nvSpPr>
        <p:spPr>
          <a:xfrm>
            <a:off x="4635062" y="4501376"/>
            <a:ext cx="5181600" cy="328099"/>
          </a:xfrm>
        </p:spPr>
        <p:txBody>
          <a:bodyPr anchor="t">
            <a:normAutofit/>
          </a:bodyPr>
          <a:lstStyle>
            <a:lvl1pPr marL="0" indent="0">
              <a:buNone/>
              <a:defRPr sz="1600">
                <a:solidFill>
                  <a:schemeClr val="tx1"/>
                </a:solidFill>
                <a:latin typeface="+mn-lt"/>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 name="Text Placeholder 2">
            <a:extLst>
              <a:ext uri="{FF2B5EF4-FFF2-40B4-BE49-F238E27FC236}">
                <a16:creationId xmlns:a16="http://schemas.microsoft.com/office/drawing/2014/main" id="{3B3DE7E2-3A5D-0520-A99C-2F071ED067E0}"/>
              </a:ext>
            </a:extLst>
          </p:cNvPr>
          <p:cNvSpPr>
            <a:spLocks noGrp="1"/>
          </p:cNvSpPr>
          <p:nvPr>
            <p:ph type="body" sz="quarter" idx="10" hasCustomPrompt="1"/>
          </p:nvPr>
        </p:nvSpPr>
        <p:spPr>
          <a:xfrm>
            <a:off x="254000" y="6426200"/>
            <a:ext cx="406400" cy="246592"/>
          </a:xfrm>
        </p:spPr>
        <p:txBody>
          <a:bodyPr>
            <a:normAutofit/>
          </a:bodyPr>
          <a:lstStyle>
            <a:lvl1pPr marL="0" indent="0">
              <a:buNone/>
              <a:defRPr sz="1200"/>
            </a:lvl1pPr>
          </a:lstStyle>
          <a:p>
            <a:pPr lvl="0"/>
            <a:fld id="{502C87AE-C70B-7448-AEEA-E793903F04EF}" type="slidenum">
              <a:rPr lang="en-US" smtClean="0"/>
              <a:t>‹#›</a:t>
            </a:fld>
            <a:endParaRPr lang="en-US"/>
          </a:p>
        </p:txBody>
      </p:sp>
      <p:grpSp>
        <p:nvGrpSpPr>
          <p:cNvPr id="3" name="Group 2">
            <a:extLst>
              <a:ext uri="{FF2B5EF4-FFF2-40B4-BE49-F238E27FC236}">
                <a16:creationId xmlns:a16="http://schemas.microsoft.com/office/drawing/2014/main" id="{94200E85-D164-F777-B376-9FDAA34EC328}"/>
              </a:ext>
            </a:extLst>
          </p:cNvPr>
          <p:cNvGrpSpPr/>
          <p:nvPr/>
        </p:nvGrpSpPr>
        <p:grpSpPr>
          <a:xfrm>
            <a:off x="0" y="3432855"/>
            <a:ext cx="1718963" cy="1718963"/>
            <a:chOff x="0" y="0"/>
            <a:chExt cx="1913890" cy="1913890"/>
          </a:xfrm>
        </p:grpSpPr>
        <p:sp>
          <p:nvSpPr>
            <p:cNvPr id="4" name="Freeform 3">
              <a:extLst>
                <a:ext uri="{FF2B5EF4-FFF2-40B4-BE49-F238E27FC236}">
                  <a16:creationId xmlns:a16="http://schemas.microsoft.com/office/drawing/2014/main" id="{D4F9044B-4D9D-C8B3-E044-43967E27A1E6}"/>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D6D"/>
            </a:solidFill>
          </p:spPr>
        </p:sp>
      </p:grpSp>
      <p:grpSp>
        <p:nvGrpSpPr>
          <p:cNvPr id="5" name="Group 4">
            <a:extLst>
              <a:ext uri="{FF2B5EF4-FFF2-40B4-BE49-F238E27FC236}">
                <a16:creationId xmlns:a16="http://schemas.microsoft.com/office/drawing/2014/main" id="{D5AA1783-9A8C-3C4C-48C8-7A4DB9519654}"/>
              </a:ext>
            </a:extLst>
          </p:cNvPr>
          <p:cNvGrpSpPr/>
          <p:nvPr/>
        </p:nvGrpSpPr>
        <p:grpSpPr>
          <a:xfrm>
            <a:off x="1718963" y="5139037"/>
            <a:ext cx="1718963" cy="1718963"/>
            <a:chOff x="0" y="0"/>
            <a:chExt cx="1913890" cy="1913890"/>
          </a:xfrm>
          <a:solidFill>
            <a:schemeClr val="accent3"/>
          </a:solidFill>
        </p:grpSpPr>
        <p:sp>
          <p:nvSpPr>
            <p:cNvPr id="6" name="Freeform 5">
              <a:extLst>
                <a:ext uri="{FF2B5EF4-FFF2-40B4-BE49-F238E27FC236}">
                  <a16:creationId xmlns:a16="http://schemas.microsoft.com/office/drawing/2014/main" id="{3A9D7619-595D-658B-4FDB-7C5046C1127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7" name="Picture 6">
            <a:extLst>
              <a:ext uri="{FF2B5EF4-FFF2-40B4-BE49-F238E27FC236}">
                <a16:creationId xmlns:a16="http://schemas.microsoft.com/office/drawing/2014/main" id="{533A9156-A97C-3DDE-5AC5-48746E4AA8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168135"/>
            <a:ext cx="1718963" cy="1718963"/>
          </a:xfrm>
          <a:prstGeom prst="rect">
            <a:avLst/>
          </a:prstGeom>
        </p:spPr>
      </p:pic>
      <p:pic>
        <p:nvPicPr>
          <p:cNvPr id="8" name="Picture 7">
            <a:extLst>
              <a:ext uri="{FF2B5EF4-FFF2-40B4-BE49-F238E27FC236}">
                <a16:creationId xmlns:a16="http://schemas.microsoft.com/office/drawing/2014/main" id="{39C2C3F5-80CE-E0EB-E40E-6BEC655287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flipV="1">
            <a:off x="1718963" y="3429000"/>
            <a:ext cx="1718963" cy="1718963"/>
          </a:xfrm>
          <a:prstGeom prst="rect">
            <a:avLst/>
          </a:prstGeom>
        </p:spPr>
      </p:pic>
      <p:grpSp>
        <p:nvGrpSpPr>
          <p:cNvPr id="10" name="Group 11">
            <a:extLst>
              <a:ext uri="{FF2B5EF4-FFF2-40B4-BE49-F238E27FC236}">
                <a16:creationId xmlns:a16="http://schemas.microsoft.com/office/drawing/2014/main" id="{53BAE325-2402-3D0D-1A15-4D0821A7CB87}"/>
              </a:ext>
            </a:extLst>
          </p:cNvPr>
          <p:cNvGrpSpPr/>
          <p:nvPr/>
        </p:nvGrpSpPr>
        <p:grpSpPr>
          <a:xfrm>
            <a:off x="0" y="1"/>
            <a:ext cx="3437925" cy="3432855"/>
            <a:chOff x="0" y="0"/>
            <a:chExt cx="6875850" cy="6865710"/>
          </a:xfrm>
        </p:grpSpPr>
        <p:pic>
          <p:nvPicPr>
            <p:cNvPr id="11" name="Picture 12">
              <a:extLst>
                <a:ext uri="{FF2B5EF4-FFF2-40B4-BE49-F238E27FC236}">
                  <a16:creationId xmlns:a16="http://schemas.microsoft.com/office/drawing/2014/main" id="{6F36D894-F4B6-391D-18C3-D7ADE02FBE5E}"/>
                </a:ext>
              </a:extLst>
            </p:cNvPr>
            <p:cNvPicPr>
              <a:picLocks noChangeAspect="1"/>
            </p:cNvPicPr>
            <p:nvPr/>
          </p:nvPicPr>
          <p:blipFill>
            <a:blip r:embed="rId6"/>
            <a:srcRect l="21833" r="21833"/>
            <a:stretch>
              <a:fillRect/>
            </a:stretch>
          </p:blipFill>
          <p:spPr>
            <a:xfrm>
              <a:off x="0" y="0"/>
              <a:ext cx="6875850" cy="6865710"/>
            </a:xfrm>
            <a:prstGeom prst="rect">
              <a:avLst/>
            </a:prstGeom>
          </p:spPr>
        </p:pic>
      </p:grpSp>
      <p:grpSp>
        <p:nvGrpSpPr>
          <p:cNvPr id="13" name="Group 12">
            <a:extLst>
              <a:ext uri="{FF2B5EF4-FFF2-40B4-BE49-F238E27FC236}">
                <a16:creationId xmlns:a16="http://schemas.microsoft.com/office/drawing/2014/main" id="{5889A8FB-2834-7428-5BD9-BA60EEF7CF51}"/>
              </a:ext>
            </a:extLst>
          </p:cNvPr>
          <p:cNvGrpSpPr/>
          <p:nvPr userDrawn="1"/>
        </p:nvGrpSpPr>
        <p:grpSpPr>
          <a:xfrm>
            <a:off x="0" y="3432855"/>
            <a:ext cx="1718963" cy="1718963"/>
            <a:chOff x="0" y="0"/>
            <a:chExt cx="1913890" cy="1913890"/>
          </a:xfrm>
        </p:grpSpPr>
        <p:sp>
          <p:nvSpPr>
            <p:cNvPr id="14" name="Freeform 13">
              <a:extLst>
                <a:ext uri="{FF2B5EF4-FFF2-40B4-BE49-F238E27FC236}">
                  <a16:creationId xmlns:a16="http://schemas.microsoft.com/office/drawing/2014/main" id="{57FCB2E9-B0F8-0341-5A13-551F1B12AE3D}"/>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D6D"/>
            </a:solidFill>
          </p:spPr>
        </p:sp>
      </p:grpSp>
      <p:grpSp>
        <p:nvGrpSpPr>
          <p:cNvPr id="15" name="Group 14">
            <a:extLst>
              <a:ext uri="{FF2B5EF4-FFF2-40B4-BE49-F238E27FC236}">
                <a16:creationId xmlns:a16="http://schemas.microsoft.com/office/drawing/2014/main" id="{49249606-4442-29FB-9665-B7E9661D824F}"/>
              </a:ext>
            </a:extLst>
          </p:cNvPr>
          <p:cNvGrpSpPr/>
          <p:nvPr userDrawn="1"/>
        </p:nvGrpSpPr>
        <p:grpSpPr>
          <a:xfrm>
            <a:off x="1718963" y="5139037"/>
            <a:ext cx="1718963" cy="1718963"/>
            <a:chOff x="0" y="0"/>
            <a:chExt cx="1913890" cy="1913890"/>
          </a:xfrm>
          <a:solidFill>
            <a:schemeClr val="accent3"/>
          </a:solidFill>
        </p:grpSpPr>
        <p:sp>
          <p:nvSpPr>
            <p:cNvPr id="16" name="Freeform 15">
              <a:extLst>
                <a:ext uri="{FF2B5EF4-FFF2-40B4-BE49-F238E27FC236}">
                  <a16:creationId xmlns:a16="http://schemas.microsoft.com/office/drawing/2014/main" id="{B7AA9AB9-B3A1-071F-9684-EBB7DC9443AB}"/>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17" name="Picture 6">
            <a:extLst>
              <a:ext uri="{FF2B5EF4-FFF2-40B4-BE49-F238E27FC236}">
                <a16:creationId xmlns:a16="http://schemas.microsoft.com/office/drawing/2014/main" id="{2D3741CB-76BA-5335-E670-EFC7D059B1F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168135"/>
            <a:ext cx="1718963" cy="1718963"/>
          </a:xfrm>
          <a:prstGeom prst="rect">
            <a:avLst/>
          </a:prstGeom>
        </p:spPr>
      </p:pic>
      <p:pic>
        <p:nvPicPr>
          <p:cNvPr id="18" name="Picture 7">
            <a:extLst>
              <a:ext uri="{FF2B5EF4-FFF2-40B4-BE49-F238E27FC236}">
                <a16:creationId xmlns:a16="http://schemas.microsoft.com/office/drawing/2014/main" id="{C80AEE3B-AC75-46AB-8DE5-C76B4250A61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flipV="1">
            <a:off x="1718963" y="3429000"/>
            <a:ext cx="1718963" cy="1718963"/>
          </a:xfrm>
          <a:prstGeom prst="rect">
            <a:avLst/>
          </a:prstGeom>
        </p:spPr>
      </p:pic>
      <p:grpSp>
        <p:nvGrpSpPr>
          <p:cNvPr id="32" name="Group 11">
            <a:extLst>
              <a:ext uri="{FF2B5EF4-FFF2-40B4-BE49-F238E27FC236}">
                <a16:creationId xmlns:a16="http://schemas.microsoft.com/office/drawing/2014/main" id="{A15327A7-6859-AB7D-08CE-C91639B95639}"/>
              </a:ext>
            </a:extLst>
          </p:cNvPr>
          <p:cNvGrpSpPr/>
          <p:nvPr userDrawn="1"/>
        </p:nvGrpSpPr>
        <p:grpSpPr>
          <a:xfrm>
            <a:off x="0" y="1"/>
            <a:ext cx="3437925" cy="3432855"/>
            <a:chOff x="0" y="0"/>
            <a:chExt cx="6875850" cy="6865710"/>
          </a:xfrm>
        </p:grpSpPr>
        <p:pic>
          <p:nvPicPr>
            <p:cNvPr id="33" name="Picture 12">
              <a:extLst>
                <a:ext uri="{FF2B5EF4-FFF2-40B4-BE49-F238E27FC236}">
                  <a16:creationId xmlns:a16="http://schemas.microsoft.com/office/drawing/2014/main" id="{B73E3D51-1F35-E9D3-60B6-2D5100225FCE}"/>
                </a:ext>
              </a:extLst>
            </p:cNvPr>
            <p:cNvPicPr>
              <a:picLocks noChangeAspect="1"/>
            </p:cNvPicPr>
            <p:nvPr/>
          </p:nvPicPr>
          <p:blipFill>
            <a:blip r:embed="rId6"/>
            <a:srcRect l="21833" r="21833"/>
            <a:stretch>
              <a:fillRect/>
            </a:stretch>
          </p:blipFill>
          <p:spPr>
            <a:xfrm>
              <a:off x="0" y="0"/>
              <a:ext cx="6875850" cy="6865710"/>
            </a:xfrm>
            <a:prstGeom prst="rect">
              <a:avLst/>
            </a:prstGeom>
          </p:spPr>
        </p:pic>
      </p:grpSp>
      <p:pic>
        <p:nvPicPr>
          <p:cNvPr id="36" name="Picture 35" descr="Logo&#10;&#10;Description automatically generated">
            <a:extLst>
              <a:ext uri="{FF2B5EF4-FFF2-40B4-BE49-F238E27FC236}">
                <a16:creationId xmlns:a16="http://schemas.microsoft.com/office/drawing/2014/main" id="{6D1E3F27-ABFD-CD0C-4039-07600C058F2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22800" y="5031081"/>
            <a:ext cx="1894958" cy="841361"/>
          </a:xfrm>
          <a:prstGeom prst="rect">
            <a:avLst/>
          </a:prstGeom>
        </p:spPr>
      </p:pic>
    </p:spTree>
    <p:extLst>
      <p:ext uri="{BB962C8B-B14F-4D97-AF65-F5344CB8AC3E}">
        <p14:creationId xmlns:p14="http://schemas.microsoft.com/office/powerpoint/2010/main" val="7235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5A8A92-8473-4800-ACCB-FC00EC148CAF}"/>
              </a:ext>
            </a:extLst>
          </p:cNvPr>
          <p:cNvSpPr/>
          <p:nvPr userDrawn="1"/>
        </p:nvSpPr>
        <p:spPr>
          <a:xfrm>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Rectangle 7">
            <a:extLst>
              <a:ext uri="{FF2B5EF4-FFF2-40B4-BE49-F238E27FC236}">
                <a16:creationId xmlns:a16="http://schemas.microsoft.com/office/drawing/2014/main" id="{6363AD21-DBBE-4559-910F-D44B9F9B8DE3}"/>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lvl1pPr>
              <a:defRPr>
                <a:solidFill>
                  <a:schemeClr val="accent3"/>
                </a:solidFill>
              </a:defRPr>
            </a:lvl1pPr>
          </a:lstStyle>
          <a:p>
            <a:fld id="{E6B750D6-E7D6-45AE-958C-B2A76E17150F}" type="datetime1">
              <a:rPr lang="en-US" smtClean="0"/>
              <a:pPr/>
              <a:t>8/19/2025</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a:xfrm>
            <a:off x="685801" y="6446838"/>
            <a:ext cx="5067299" cy="136525"/>
          </a:xfrm>
        </p:spPr>
        <p:txBody>
          <a:bodyPr/>
          <a:lstStyle>
            <a:lvl1pPr>
              <a:defRPr>
                <a:solidFill>
                  <a:schemeClr val="accent3"/>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lvl1pPr>
              <a:defRPr>
                <a:solidFill>
                  <a:schemeClr val="accent3"/>
                </a:solidFill>
              </a:defRPr>
            </a:lvl1pPr>
          </a:lstStyle>
          <a:p>
            <a:fld id="{4737D6AF-2FA5-476A-AF60-7A8CDF2E2DFB}" type="slidenum">
              <a:rPr lang="en-US" smtClean="0"/>
              <a:pPr/>
              <a:t>‹#›</a:t>
            </a:fld>
            <a:endParaRPr lang="en-US"/>
          </a:p>
        </p:txBody>
      </p:sp>
      <p:sp>
        <p:nvSpPr>
          <p:cNvPr id="7" name="Title 6">
            <a:extLst>
              <a:ext uri="{FF2B5EF4-FFF2-40B4-BE49-F238E27FC236}">
                <a16:creationId xmlns:a16="http://schemas.microsoft.com/office/drawing/2014/main" id="{A915BC8D-BC6E-4B12-BF3D-C636694776B0}"/>
              </a:ext>
            </a:extLst>
          </p:cNvPr>
          <p:cNvSpPr>
            <a:spLocks noGrp="1"/>
          </p:cNvSpPr>
          <p:nvPr>
            <p:ph type="title"/>
          </p:nvPr>
        </p:nvSpPr>
        <p:spPr>
          <a:xfrm>
            <a:off x="685800" y="685800"/>
            <a:ext cx="5067300" cy="914400"/>
          </a:xfrm>
        </p:spPr>
        <p:txBody>
          <a:bodyPr/>
          <a:lstStyle/>
          <a:p>
            <a:r>
              <a:rPr lang="en-US"/>
              <a:t>Click to edit Master title style</a:t>
            </a:r>
          </a:p>
        </p:txBody>
      </p:sp>
      <p:grpSp>
        <p:nvGrpSpPr>
          <p:cNvPr id="9" name="Group 8">
            <a:extLst>
              <a:ext uri="{FF2B5EF4-FFF2-40B4-BE49-F238E27FC236}">
                <a16:creationId xmlns:a16="http://schemas.microsoft.com/office/drawing/2014/main" id="{8C31A1EA-F8FB-4D83-AD36-A444C5E21EB4}"/>
              </a:ext>
            </a:extLst>
          </p:cNvPr>
          <p:cNvGrpSpPr/>
          <p:nvPr userDrawn="1"/>
        </p:nvGrpSpPr>
        <p:grpSpPr>
          <a:xfrm>
            <a:off x="685800" y="2057400"/>
            <a:ext cx="4724401" cy="4114793"/>
            <a:chOff x="685800" y="2057400"/>
            <a:chExt cx="4724401" cy="4114793"/>
          </a:xfrm>
        </p:grpSpPr>
        <p:sp>
          <p:nvSpPr>
            <p:cNvPr id="10" name="Rectangle 9">
              <a:extLst>
                <a:ext uri="{FF2B5EF4-FFF2-40B4-BE49-F238E27FC236}">
                  <a16:creationId xmlns:a16="http://schemas.microsoft.com/office/drawing/2014/main" id="{64331C72-CDC6-4F46-A1FA-3D7E7441FB25}"/>
                </a:ext>
              </a:extLst>
            </p:cNvPr>
            <p:cNvSpPr>
              <a:spLocks/>
            </p:cNvSpPr>
            <p:nvPr/>
          </p:nvSpPr>
          <p:spPr>
            <a:xfrm>
              <a:off x="685800" y="2057401"/>
              <a:ext cx="4724401" cy="4114792"/>
            </a:xfrm>
            <a:prstGeom prst="rect">
              <a:avLst/>
            </a:prstGeom>
            <a:solidFill>
              <a:schemeClr val="accent4"/>
            </a:solidFill>
            <a:ln>
              <a:noFill/>
            </a:ln>
            <a:effectLst>
              <a:outerShdw blurRad="50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685800" rIns="274320" bIns="274320" rtlCol="0" anchor="t"/>
            <a:lstStyle/>
            <a:p>
              <a:pPr lvl="0">
                <a:spcAft>
                  <a:spcPts val="1200"/>
                </a:spcAft>
              </a:pPr>
              <a:endParaRPr lang="en-US" sz="1600" b="1">
                <a:solidFill>
                  <a:schemeClr val="accent1"/>
                </a:solidFill>
                <a:cs typeface="Calibri" panose="020F0502020204030204" pitchFamily="34" charset="0"/>
              </a:endParaRPr>
            </a:p>
          </p:txBody>
        </p:sp>
        <p:cxnSp>
          <p:nvCxnSpPr>
            <p:cNvPr id="11" name="Straight Connector 10">
              <a:extLst>
                <a:ext uri="{FF2B5EF4-FFF2-40B4-BE49-F238E27FC236}">
                  <a16:creationId xmlns:a16="http://schemas.microsoft.com/office/drawing/2014/main" id="{82618284-615E-43C3-8B8C-D5BDCB007ECE}"/>
                </a:ext>
              </a:extLst>
            </p:cNvPr>
            <p:cNvCxnSpPr>
              <a:cxnSpLocks/>
            </p:cNvCxnSpPr>
            <p:nvPr/>
          </p:nvCxnSpPr>
          <p:spPr>
            <a:xfrm>
              <a:off x="685800" y="2057400"/>
              <a:ext cx="4724401" cy="0"/>
            </a:xfrm>
            <a:prstGeom prst="line">
              <a:avLst/>
            </a:prstGeom>
            <a:ln w="57150" cap="flat">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7" name="Text Placeholder 17">
            <a:extLst>
              <a:ext uri="{FF2B5EF4-FFF2-40B4-BE49-F238E27FC236}">
                <a16:creationId xmlns:a16="http://schemas.microsoft.com/office/drawing/2014/main" id="{AD18C12B-F50B-41E4-B015-60745CE15C5E}"/>
              </a:ext>
            </a:extLst>
          </p:cNvPr>
          <p:cNvSpPr>
            <a:spLocks noGrp="1"/>
          </p:cNvSpPr>
          <p:nvPr>
            <p:ph type="body" sz="quarter" idx="13"/>
          </p:nvPr>
        </p:nvSpPr>
        <p:spPr>
          <a:xfrm>
            <a:off x="987425" y="2514600"/>
            <a:ext cx="4141624" cy="538157"/>
          </a:xfrm>
        </p:spPr>
        <p:txBody>
          <a:bodyPr anchor="b"/>
          <a:lstStyle>
            <a:lvl1pPr marL="0" indent="0" algn="l">
              <a:spcBef>
                <a:spcPts val="0"/>
              </a:spcBef>
              <a:buNone/>
              <a:defRPr sz="2000" b="1"/>
            </a:lvl1pPr>
            <a:lvl2pPr marL="233362" indent="0" algn="l">
              <a:buNone/>
              <a:defRPr sz="2000" b="1"/>
            </a:lvl2pPr>
            <a:lvl3pPr marL="457200" indent="0" algn="l">
              <a:buNone/>
              <a:defRPr sz="2000" b="1"/>
            </a:lvl3pPr>
            <a:lvl4pPr marL="690562" indent="0" algn="l">
              <a:buNone/>
              <a:defRPr sz="2000" b="1"/>
            </a:lvl4pPr>
            <a:lvl5pPr marL="914400" indent="0" algn="l">
              <a:buNone/>
              <a:defRPr sz="2000" b="1"/>
            </a:lvl5pPr>
          </a:lstStyle>
          <a:p>
            <a:pPr lvl="0"/>
            <a:r>
              <a:rPr lang="en-US"/>
              <a:t>Click to edit Master text styles</a:t>
            </a:r>
          </a:p>
        </p:txBody>
      </p:sp>
      <p:sp>
        <p:nvSpPr>
          <p:cNvPr id="18" name="Text Placeholder 17">
            <a:extLst>
              <a:ext uri="{FF2B5EF4-FFF2-40B4-BE49-F238E27FC236}">
                <a16:creationId xmlns:a16="http://schemas.microsoft.com/office/drawing/2014/main" id="{3668E141-7FE9-469B-A88F-529BE3BBEE6F}"/>
              </a:ext>
            </a:extLst>
          </p:cNvPr>
          <p:cNvSpPr>
            <a:spLocks noGrp="1"/>
          </p:cNvSpPr>
          <p:nvPr>
            <p:ph type="body" sz="quarter" idx="14"/>
          </p:nvPr>
        </p:nvSpPr>
        <p:spPr>
          <a:xfrm>
            <a:off x="6781798" y="2057400"/>
            <a:ext cx="4724402" cy="538157"/>
          </a:xfrm>
        </p:spPr>
        <p:txBody>
          <a:bodyPr anchor="b"/>
          <a:lstStyle>
            <a:lvl1pPr marL="0" indent="0" algn="l">
              <a:spcBef>
                <a:spcPts val="0"/>
              </a:spcBef>
              <a:buNone/>
              <a:defRPr sz="2000" b="1">
                <a:solidFill>
                  <a:schemeClr val="bg1"/>
                </a:solidFill>
              </a:defRPr>
            </a:lvl1pPr>
            <a:lvl2pPr marL="233362" indent="0" algn="l">
              <a:buNone/>
              <a:defRPr sz="2000" b="1"/>
            </a:lvl2pPr>
            <a:lvl3pPr marL="457200" indent="0" algn="l">
              <a:buNone/>
              <a:defRPr sz="2000" b="1"/>
            </a:lvl3pPr>
            <a:lvl4pPr marL="690562" indent="0" algn="l">
              <a:buNone/>
              <a:defRPr sz="2000" b="1"/>
            </a:lvl4pPr>
            <a:lvl5pPr marL="914400" indent="0" algn="l">
              <a:buNone/>
              <a:defRPr sz="2000" b="1"/>
            </a:lvl5pPr>
          </a:lstStyle>
          <a:p>
            <a:pPr lvl="0"/>
            <a:r>
              <a:rPr lang="en-US"/>
              <a:t>Click to edit Master text styles</a:t>
            </a:r>
          </a:p>
        </p:txBody>
      </p:sp>
      <p:sp>
        <p:nvSpPr>
          <p:cNvPr id="23" name="Text Placeholder 22">
            <a:extLst>
              <a:ext uri="{FF2B5EF4-FFF2-40B4-BE49-F238E27FC236}">
                <a16:creationId xmlns:a16="http://schemas.microsoft.com/office/drawing/2014/main" id="{50664A3A-30E7-46E8-BBAD-71C6E0C9721F}"/>
              </a:ext>
            </a:extLst>
          </p:cNvPr>
          <p:cNvSpPr>
            <a:spLocks noGrp="1"/>
          </p:cNvSpPr>
          <p:nvPr>
            <p:ph type="body" sz="quarter" idx="15"/>
          </p:nvPr>
        </p:nvSpPr>
        <p:spPr>
          <a:xfrm>
            <a:off x="6781800" y="685800"/>
            <a:ext cx="4724400" cy="914400"/>
          </a:xfrm>
        </p:spPr>
        <p:txBody>
          <a:bodyPr/>
          <a:lstStyle>
            <a:lvl1pPr marL="0" indent="0">
              <a:lnSpc>
                <a:spcPct val="90000"/>
              </a:lnSpc>
              <a:buNone/>
              <a:defRPr sz="3600" b="1">
                <a:solidFill>
                  <a:schemeClr val="bg1"/>
                </a:solidFill>
              </a:defRPr>
            </a:lvl1pPr>
            <a:lvl2pPr marL="233362" indent="0">
              <a:lnSpc>
                <a:spcPct val="90000"/>
              </a:lnSpc>
              <a:buNone/>
              <a:defRPr sz="3600" b="1">
                <a:solidFill>
                  <a:schemeClr val="bg1"/>
                </a:solidFill>
              </a:defRPr>
            </a:lvl2pPr>
            <a:lvl3pPr marL="457200" indent="0">
              <a:lnSpc>
                <a:spcPct val="90000"/>
              </a:lnSpc>
              <a:buNone/>
              <a:defRPr sz="3600" b="1">
                <a:solidFill>
                  <a:schemeClr val="bg1"/>
                </a:solidFill>
              </a:defRPr>
            </a:lvl3pPr>
            <a:lvl4pPr marL="690562" indent="0">
              <a:lnSpc>
                <a:spcPct val="90000"/>
              </a:lnSpc>
              <a:buNone/>
              <a:defRPr sz="3600" b="1">
                <a:solidFill>
                  <a:schemeClr val="bg1"/>
                </a:solidFill>
              </a:defRPr>
            </a:lvl4pPr>
            <a:lvl5pPr marL="914400" indent="0">
              <a:lnSpc>
                <a:spcPct val="90000"/>
              </a:lnSpc>
              <a:buNone/>
              <a:defRPr sz="3600" b="1">
                <a:solidFill>
                  <a:schemeClr val="bg1"/>
                </a:solidFill>
              </a:defRPr>
            </a:lvl5pPr>
          </a:lstStyle>
          <a:p>
            <a:pPr lvl="0"/>
            <a:r>
              <a:rPr lang="en-US"/>
              <a:t>Click to edit Master text styles</a:t>
            </a:r>
          </a:p>
        </p:txBody>
      </p:sp>
      <p:sp>
        <p:nvSpPr>
          <p:cNvPr id="25" name="Content Placeholder 2">
            <a:extLst>
              <a:ext uri="{FF2B5EF4-FFF2-40B4-BE49-F238E27FC236}">
                <a16:creationId xmlns:a16="http://schemas.microsoft.com/office/drawing/2014/main" id="{96432E71-67FD-4DDF-8044-31E115F7E7CA}"/>
              </a:ext>
            </a:extLst>
          </p:cNvPr>
          <p:cNvSpPr>
            <a:spLocks noGrp="1"/>
          </p:cNvSpPr>
          <p:nvPr>
            <p:ph sz="half" idx="1" hasCustomPrompt="1"/>
          </p:nvPr>
        </p:nvSpPr>
        <p:spPr>
          <a:xfrm>
            <a:off x="987424" y="3260840"/>
            <a:ext cx="4141624" cy="2603930"/>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29D566E9-A935-4F53-B389-E4A0E1C2D807}"/>
              </a:ext>
            </a:extLst>
          </p:cNvPr>
          <p:cNvCxnSpPr>
            <a:cxnSpLocks/>
          </p:cNvCxnSpPr>
          <p:nvPr userDrawn="1"/>
        </p:nvCxnSpPr>
        <p:spPr>
          <a:xfrm>
            <a:off x="6781799" y="2699598"/>
            <a:ext cx="4724399" cy="0"/>
          </a:xfrm>
          <a:prstGeom prst="line">
            <a:avLst/>
          </a:prstGeom>
          <a:ln w="28575"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7" name="Content Placeholder 2">
            <a:extLst>
              <a:ext uri="{FF2B5EF4-FFF2-40B4-BE49-F238E27FC236}">
                <a16:creationId xmlns:a16="http://schemas.microsoft.com/office/drawing/2014/main" id="{64EBC0FB-0C55-43C1-8AC3-5736F7C4BC65}"/>
              </a:ext>
            </a:extLst>
          </p:cNvPr>
          <p:cNvSpPr>
            <a:spLocks noGrp="1"/>
          </p:cNvSpPr>
          <p:nvPr>
            <p:ph sz="half" idx="16" hasCustomPrompt="1"/>
          </p:nvPr>
        </p:nvSpPr>
        <p:spPr>
          <a:xfrm>
            <a:off x="6781798" y="2803640"/>
            <a:ext cx="4724402" cy="21810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D6BDCB80-C24D-4569-829D-DE864BF97D8F}"/>
              </a:ext>
            </a:extLst>
          </p:cNvPr>
          <p:cNvSpPr>
            <a:spLocks noGrp="1"/>
          </p:cNvSpPr>
          <p:nvPr>
            <p:ph type="body" sz="quarter" idx="17"/>
          </p:nvPr>
        </p:nvSpPr>
        <p:spPr>
          <a:xfrm>
            <a:off x="6781800" y="5257800"/>
            <a:ext cx="5410200" cy="914400"/>
          </a:xfrm>
          <a:solidFill>
            <a:schemeClr val="accent5"/>
          </a:solidFill>
        </p:spPr>
        <p:txBody>
          <a:bodyPr lIns="457200" rIns="457200" anchor="ctr"/>
          <a:lstStyle>
            <a:lvl1pPr marL="0" indent="0">
              <a:spcBef>
                <a:spcPts val="0"/>
              </a:spcBef>
              <a:buNone/>
              <a:defRPr sz="1400" b="1" cap="all" spc="200" baseline="0">
                <a:solidFill>
                  <a:schemeClr val="tx2"/>
                </a:solidFill>
              </a:defRPr>
            </a:lvl1pPr>
            <a:lvl2pPr>
              <a:defRPr b="0">
                <a:solidFill>
                  <a:schemeClr val="bg1"/>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1833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hart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449F-6789-4F1D-B71E-B76623FA6294}"/>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F9C0095C-3808-4648-AE43-9880FC013B0B}"/>
              </a:ext>
            </a:extLst>
          </p:cNvPr>
          <p:cNvSpPr>
            <a:spLocks noGrp="1"/>
          </p:cNvSpPr>
          <p:nvPr>
            <p:ph type="dt" sz="half" idx="10"/>
          </p:nvPr>
        </p:nvSpPr>
        <p:spPr/>
        <p:txBody>
          <a:bodyPr/>
          <a:lstStyle/>
          <a:p>
            <a:fld id="{CD9C8E32-A14F-4E7D-88BC-4B4D67EE0CEB}" type="datetime1">
              <a:rPr lang="en-US" smtClean="0"/>
              <a:t>8/19/2025</a:t>
            </a:fld>
            <a:endParaRPr lang="en-US"/>
          </a:p>
        </p:txBody>
      </p:sp>
      <p:sp>
        <p:nvSpPr>
          <p:cNvPr id="6" name="Footer Placeholder 5">
            <a:extLst>
              <a:ext uri="{FF2B5EF4-FFF2-40B4-BE49-F238E27FC236}">
                <a16:creationId xmlns:a16="http://schemas.microsoft.com/office/drawing/2014/main" id="{D1E86083-7C1D-4427-A28F-A64F95AE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DCF72-59FE-4708-AC5E-02CBE64E3159}"/>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9" name="Chart Placeholder 8">
            <a:extLst>
              <a:ext uri="{FF2B5EF4-FFF2-40B4-BE49-F238E27FC236}">
                <a16:creationId xmlns:a16="http://schemas.microsoft.com/office/drawing/2014/main" id="{E99273E1-9594-4071-A87A-6B2C90F398F1}"/>
              </a:ext>
            </a:extLst>
          </p:cNvPr>
          <p:cNvSpPr>
            <a:spLocks noGrp="1"/>
          </p:cNvSpPr>
          <p:nvPr>
            <p:ph type="chart" sz="quarter" idx="13"/>
          </p:nvPr>
        </p:nvSpPr>
        <p:spPr>
          <a:xfrm>
            <a:off x="685800" y="2057400"/>
            <a:ext cx="5067300" cy="2925763"/>
          </a:xfrm>
        </p:spPr>
        <p:txBody>
          <a:bodyPr/>
          <a:lstStyle/>
          <a:p>
            <a:r>
              <a:rPr lang="en-US"/>
              <a:t>Click icon to add chart</a:t>
            </a:r>
          </a:p>
        </p:txBody>
      </p:sp>
      <p:sp>
        <p:nvSpPr>
          <p:cNvPr id="10" name="Chart Placeholder 8">
            <a:extLst>
              <a:ext uri="{FF2B5EF4-FFF2-40B4-BE49-F238E27FC236}">
                <a16:creationId xmlns:a16="http://schemas.microsoft.com/office/drawing/2014/main" id="{434E46E3-D5CA-412F-9141-262CE3CB84E7}"/>
              </a:ext>
            </a:extLst>
          </p:cNvPr>
          <p:cNvSpPr>
            <a:spLocks noGrp="1"/>
          </p:cNvSpPr>
          <p:nvPr>
            <p:ph type="chart" sz="quarter" idx="14"/>
          </p:nvPr>
        </p:nvSpPr>
        <p:spPr>
          <a:xfrm>
            <a:off x="6438900" y="2057400"/>
            <a:ext cx="5067300" cy="2925763"/>
          </a:xfrm>
        </p:spPr>
        <p:txBody>
          <a:bodyPr/>
          <a:lstStyle/>
          <a:p>
            <a:r>
              <a:rPr lang="en-US"/>
              <a:t>Click icon to add chart</a:t>
            </a:r>
          </a:p>
        </p:txBody>
      </p:sp>
      <p:cxnSp>
        <p:nvCxnSpPr>
          <p:cNvPr id="11" name="Straight Connector 10">
            <a:extLst>
              <a:ext uri="{FF2B5EF4-FFF2-40B4-BE49-F238E27FC236}">
                <a16:creationId xmlns:a16="http://schemas.microsoft.com/office/drawing/2014/main" id="{1E09033A-2B1B-4B9F-AC50-D089DEA78B80}"/>
              </a:ext>
            </a:extLst>
          </p:cNvPr>
          <p:cNvCxnSpPr>
            <a:cxnSpLocks/>
          </p:cNvCxnSpPr>
          <p:nvPr userDrawn="1"/>
        </p:nvCxnSpPr>
        <p:spPr>
          <a:xfrm>
            <a:off x="6096000" y="1975945"/>
            <a:ext cx="0" cy="4196255"/>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4">
            <a:extLst>
              <a:ext uri="{FF2B5EF4-FFF2-40B4-BE49-F238E27FC236}">
                <a16:creationId xmlns:a16="http://schemas.microsoft.com/office/drawing/2014/main" id="{2DAB6DE3-5CAB-4C40-8F3B-EC4BB7022FAA}"/>
              </a:ext>
            </a:extLst>
          </p:cNvPr>
          <p:cNvSpPr>
            <a:spLocks noGrp="1"/>
          </p:cNvSpPr>
          <p:nvPr>
            <p:ph type="body" sz="quarter" idx="15"/>
          </p:nvPr>
        </p:nvSpPr>
        <p:spPr>
          <a:xfrm>
            <a:off x="685799" y="5257800"/>
            <a:ext cx="5067299" cy="914400"/>
          </a:xfrm>
        </p:spPr>
        <p:txBody>
          <a:bodyPr/>
          <a:lstStyle>
            <a:lvl1pPr>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4">
            <a:extLst>
              <a:ext uri="{FF2B5EF4-FFF2-40B4-BE49-F238E27FC236}">
                <a16:creationId xmlns:a16="http://schemas.microsoft.com/office/drawing/2014/main" id="{5B6DD1DB-DF43-4524-BD20-9DC3DAF3A385}"/>
              </a:ext>
            </a:extLst>
          </p:cNvPr>
          <p:cNvSpPr>
            <a:spLocks noGrp="1"/>
          </p:cNvSpPr>
          <p:nvPr>
            <p:ph type="body" sz="quarter" idx="16"/>
          </p:nvPr>
        </p:nvSpPr>
        <p:spPr>
          <a:xfrm>
            <a:off x="6438900" y="5257800"/>
            <a:ext cx="5067299" cy="914400"/>
          </a:xfrm>
        </p:spPr>
        <p:txBody>
          <a:bodyPr/>
          <a:lstStyle>
            <a:lvl1pPr>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8718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5609BCB0-CC2A-4160-9569-ED495B6BA155}" type="datetime1">
              <a:rPr lang="en-US" smtClean="0"/>
              <a:t>8/19/2025</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lvl1pPr>
              <a:defRPr sz="1100"/>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DF380519-12EF-41BB-951D-40F35A1958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4192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5A8A92-8473-4800-ACCB-FC00EC148CAF}"/>
              </a:ext>
            </a:extLst>
          </p:cNvPr>
          <p:cNvSpPr/>
          <p:nvPr userDrawn="1"/>
        </p:nvSpPr>
        <p:spPr>
          <a:xfrm>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lvl1pPr>
              <a:defRPr>
                <a:solidFill>
                  <a:schemeClr val="accent3"/>
                </a:solidFill>
              </a:defRPr>
            </a:lvl1pPr>
          </a:lstStyle>
          <a:p>
            <a:fld id="{E6B750D6-E7D6-45AE-958C-B2A76E17150F}" type="datetime1">
              <a:rPr lang="en-US" smtClean="0"/>
              <a:pPr/>
              <a:t>8/19/2025</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lvl1pPr>
              <a:defRPr>
                <a:solidFill>
                  <a:schemeClr val="accent3"/>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lvl1pPr>
              <a:defRPr>
                <a:solidFill>
                  <a:schemeClr val="accent3"/>
                </a:solidFill>
              </a:defRPr>
            </a:lvl1pPr>
          </a:lstStyle>
          <a:p>
            <a:fld id="{4737D6AF-2FA5-476A-AF60-7A8CDF2E2DFB}" type="slidenum">
              <a:rPr lang="en-US" smtClean="0"/>
              <a:pPr/>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nchor="t"/>
          <a:lstStyle>
            <a:lvl1pPr algn="l">
              <a:defRPr>
                <a:solidFill>
                  <a:schemeClr val="bg1"/>
                </a:solidFill>
              </a:defRPr>
            </a:lvl1pPr>
          </a:lstStyle>
          <a:p>
            <a:r>
              <a:rPr lang="en-US"/>
              <a:t>Click to edit Master title style</a:t>
            </a:r>
          </a:p>
        </p:txBody>
      </p:sp>
      <p:pic>
        <p:nvPicPr>
          <p:cNvPr id="16" name="Graphic 15">
            <a:extLst>
              <a:ext uri="{FF2B5EF4-FFF2-40B4-BE49-F238E27FC236}">
                <a16:creationId xmlns:a16="http://schemas.microsoft.com/office/drawing/2014/main" id="{BF5CA1D1-99EA-4FCA-8DBC-FF5E6A6849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32119" y="6400800"/>
            <a:ext cx="288472" cy="228600"/>
          </a:xfrm>
          <a:prstGeom prst="rect">
            <a:avLst/>
          </a:prstGeom>
        </p:spPr>
      </p:pic>
    </p:spTree>
    <p:extLst>
      <p:ext uri="{BB962C8B-B14F-4D97-AF65-F5344CB8AC3E}">
        <p14:creationId xmlns:p14="http://schemas.microsoft.com/office/powerpoint/2010/main" val="1528485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DBE5CB-BE40-423B-A414-456018CD2564}"/>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5609BCB0-CC2A-4160-9569-ED495B6BA155}" type="datetime1">
              <a:rPr lang="en-US" smtClean="0"/>
              <a:t>8/19/2025</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a:xfrm>
            <a:off x="685800" y="6446838"/>
            <a:ext cx="5067300" cy="136525"/>
          </a:xfrm>
        </p:spPr>
        <p:txBody>
          <a:bodyPr/>
          <a:lstStyle>
            <a:lvl1pPr>
              <a:defRPr>
                <a:solidFill>
                  <a:schemeClr val="accent3"/>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a:xfrm>
            <a:off x="685800" y="685800"/>
            <a:ext cx="5067300" cy="914400"/>
          </a:xfrm>
        </p:spPr>
        <p:txBody>
          <a:bodyPr/>
          <a:lstStyle>
            <a:lvl1pPr>
              <a:defRPr>
                <a:solidFill>
                  <a:schemeClr val="bg1"/>
                </a:solidFill>
              </a:defRPr>
            </a:lvl1pPr>
          </a:lstStyle>
          <a:p>
            <a:r>
              <a:rPr lang="en-US"/>
              <a:t>Click to edit Master title style</a:t>
            </a:r>
          </a:p>
        </p:txBody>
      </p:sp>
      <p:sp>
        <p:nvSpPr>
          <p:cNvPr id="7" name="Text Placeholder 22">
            <a:extLst>
              <a:ext uri="{FF2B5EF4-FFF2-40B4-BE49-F238E27FC236}">
                <a16:creationId xmlns:a16="http://schemas.microsoft.com/office/drawing/2014/main" id="{008349BB-5C4D-463A-8E68-87FF193CF3C4}"/>
              </a:ext>
            </a:extLst>
          </p:cNvPr>
          <p:cNvSpPr>
            <a:spLocks noGrp="1"/>
          </p:cNvSpPr>
          <p:nvPr>
            <p:ph type="body" sz="quarter" idx="15"/>
          </p:nvPr>
        </p:nvSpPr>
        <p:spPr>
          <a:xfrm>
            <a:off x="6781800" y="685800"/>
            <a:ext cx="4724400" cy="914400"/>
          </a:xfrm>
        </p:spPr>
        <p:txBody>
          <a:bodyPr/>
          <a:lstStyle>
            <a:lvl1pPr marL="0" indent="0">
              <a:lnSpc>
                <a:spcPct val="90000"/>
              </a:lnSpc>
              <a:buNone/>
              <a:defRPr sz="3600" b="1">
                <a:solidFill>
                  <a:schemeClr val="tx1"/>
                </a:solidFill>
              </a:defRPr>
            </a:lvl1pPr>
            <a:lvl2pPr marL="233362" indent="0">
              <a:lnSpc>
                <a:spcPct val="90000"/>
              </a:lnSpc>
              <a:buNone/>
              <a:defRPr sz="3600" b="1">
                <a:solidFill>
                  <a:schemeClr val="bg1"/>
                </a:solidFill>
              </a:defRPr>
            </a:lvl2pPr>
            <a:lvl3pPr marL="457200" indent="0">
              <a:lnSpc>
                <a:spcPct val="90000"/>
              </a:lnSpc>
              <a:buNone/>
              <a:defRPr sz="3600" b="1">
                <a:solidFill>
                  <a:schemeClr val="bg1"/>
                </a:solidFill>
              </a:defRPr>
            </a:lvl3pPr>
            <a:lvl4pPr marL="690562" indent="0">
              <a:lnSpc>
                <a:spcPct val="90000"/>
              </a:lnSpc>
              <a:buNone/>
              <a:defRPr sz="3600" b="1">
                <a:solidFill>
                  <a:schemeClr val="bg1"/>
                </a:solidFill>
              </a:defRPr>
            </a:lvl4pPr>
            <a:lvl5pPr marL="914400" indent="0">
              <a:lnSpc>
                <a:spcPct val="90000"/>
              </a:lnSpc>
              <a:buNone/>
              <a:defRPr sz="36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95546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5A8A92-8473-4800-ACCB-FC00EC148CAF}"/>
              </a:ext>
            </a:extLst>
          </p:cNvPr>
          <p:cNvSpPr/>
          <p:nvPr userDrawn="1"/>
        </p:nvSpPr>
        <p:spPr>
          <a:xfrm>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Rectangle 7">
            <a:extLst>
              <a:ext uri="{FF2B5EF4-FFF2-40B4-BE49-F238E27FC236}">
                <a16:creationId xmlns:a16="http://schemas.microsoft.com/office/drawing/2014/main" id="{6363AD21-DBBE-4559-910F-D44B9F9B8DE3}"/>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lvl1pPr>
              <a:defRPr>
                <a:solidFill>
                  <a:schemeClr val="accent3"/>
                </a:solidFill>
              </a:defRPr>
            </a:lvl1pPr>
          </a:lstStyle>
          <a:p>
            <a:fld id="{E6B750D6-E7D6-45AE-958C-B2A76E17150F}" type="datetime1">
              <a:rPr lang="en-US" smtClean="0"/>
              <a:pPr/>
              <a:t>8/19/2025</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a:xfrm>
            <a:off x="685801" y="6446838"/>
            <a:ext cx="5067299" cy="136525"/>
          </a:xfrm>
        </p:spPr>
        <p:txBody>
          <a:bodyPr/>
          <a:lstStyle>
            <a:lvl1pPr>
              <a:defRPr>
                <a:solidFill>
                  <a:schemeClr val="accent3"/>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lvl1pPr>
              <a:defRPr>
                <a:solidFill>
                  <a:schemeClr val="accent3"/>
                </a:solidFill>
              </a:defRPr>
            </a:lvl1pPr>
          </a:lstStyle>
          <a:p>
            <a:fld id="{4737D6AF-2FA5-476A-AF60-7A8CDF2E2DFB}" type="slidenum">
              <a:rPr lang="en-US" smtClean="0"/>
              <a:pPr/>
              <a:t>‹#›</a:t>
            </a:fld>
            <a:endParaRPr lang="en-US"/>
          </a:p>
        </p:txBody>
      </p:sp>
      <p:sp>
        <p:nvSpPr>
          <p:cNvPr id="7" name="Title 6">
            <a:extLst>
              <a:ext uri="{FF2B5EF4-FFF2-40B4-BE49-F238E27FC236}">
                <a16:creationId xmlns:a16="http://schemas.microsoft.com/office/drawing/2014/main" id="{A915BC8D-BC6E-4B12-BF3D-C636694776B0}"/>
              </a:ext>
            </a:extLst>
          </p:cNvPr>
          <p:cNvSpPr>
            <a:spLocks noGrp="1"/>
          </p:cNvSpPr>
          <p:nvPr>
            <p:ph type="title"/>
          </p:nvPr>
        </p:nvSpPr>
        <p:spPr>
          <a:xfrm>
            <a:off x="685800" y="685800"/>
            <a:ext cx="5067300" cy="914400"/>
          </a:xfrm>
        </p:spPr>
        <p:txBody>
          <a:bodyPr/>
          <a:lstStyle/>
          <a:p>
            <a:r>
              <a:rPr lang="en-US"/>
              <a:t>Click to edit Master title style</a:t>
            </a:r>
          </a:p>
        </p:txBody>
      </p:sp>
      <p:sp>
        <p:nvSpPr>
          <p:cNvPr id="9" name="Text Placeholder 22">
            <a:extLst>
              <a:ext uri="{FF2B5EF4-FFF2-40B4-BE49-F238E27FC236}">
                <a16:creationId xmlns:a16="http://schemas.microsoft.com/office/drawing/2014/main" id="{119E122E-4C72-420B-9392-8437C5151F61}"/>
              </a:ext>
            </a:extLst>
          </p:cNvPr>
          <p:cNvSpPr>
            <a:spLocks noGrp="1"/>
          </p:cNvSpPr>
          <p:nvPr>
            <p:ph type="body" sz="quarter" idx="15"/>
          </p:nvPr>
        </p:nvSpPr>
        <p:spPr>
          <a:xfrm>
            <a:off x="6781800" y="685800"/>
            <a:ext cx="4724400" cy="914400"/>
          </a:xfrm>
        </p:spPr>
        <p:txBody>
          <a:bodyPr/>
          <a:lstStyle>
            <a:lvl1pPr marL="0" indent="0">
              <a:lnSpc>
                <a:spcPct val="90000"/>
              </a:lnSpc>
              <a:buNone/>
              <a:defRPr sz="3600" b="1">
                <a:solidFill>
                  <a:schemeClr val="bg1"/>
                </a:solidFill>
              </a:defRPr>
            </a:lvl1pPr>
            <a:lvl2pPr marL="233362" indent="0">
              <a:lnSpc>
                <a:spcPct val="90000"/>
              </a:lnSpc>
              <a:buNone/>
              <a:defRPr sz="3600" b="1">
                <a:solidFill>
                  <a:schemeClr val="bg1"/>
                </a:solidFill>
              </a:defRPr>
            </a:lvl2pPr>
            <a:lvl3pPr marL="457200" indent="0">
              <a:lnSpc>
                <a:spcPct val="90000"/>
              </a:lnSpc>
              <a:buNone/>
              <a:defRPr sz="3600" b="1">
                <a:solidFill>
                  <a:schemeClr val="bg1"/>
                </a:solidFill>
              </a:defRPr>
            </a:lvl3pPr>
            <a:lvl4pPr marL="690562" indent="0">
              <a:lnSpc>
                <a:spcPct val="90000"/>
              </a:lnSpc>
              <a:buNone/>
              <a:defRPr sz="3600" b="1">
                <a:solidFill>
                  <a:schemeClr val="bg1"/>
                </a:solidFill>
              </a:defRPr>
            </a:lvl4pPr>
            <a:lvl5pPr marL="914400" indent="0">
              <a:lnSpc>
                <a:spcPct val="90000"/>
              </a:lnSpc>
              <a:buNone/>
              <a:defRPr sz="3600" b="1">
                <a:solidFill>
                  <a:schemeClr val="bg1"/>
                </a:solidFill>
              </a:defRPr>
            </a:lvl5pPr>
          </a:lstStyle>
          <a:p>
            <a:pPr lvl="0"/>
            <a:r>
              <a:rPr lang="en-US"/>
              <a:t>Click to edit Master text styles</a:t>
            </a:r>
          </a:p>
        </p:txBody>
      </p:sp>
      <p:pic>
        <p:nvPicPr>
          <p:cNvPr id="6" name="Graphic 5">
            <a:extLst>
              <a:ext uri="{FF2B5EF4-FFF2-40B4-BE49-F238E27FC236}">
                <a16:creationId xmlns:a16="http://schemas.microsoft.com/office/drawing/2014/main" id="{78BEE7C7-E1DB-4AAC-A76C-980A66E5F2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32119" y="6400800"/>
            <a:ext cx="288472" cy="228600"/>
          </a:xfrm>
          <a:prstGeom prst="rect">
            <a:avLst/>
          </a:prstGeom>
        </p:spPr>
      </p:pic>
    </p:spTree>
    <p:extLst>
      <p:ext uri="{BB962C8B-B14F-4D97-AF65-F5344CB8AC3E}">
        <p14:creationId xmlns:p14="http://schemas.microsoft.com/office/powerpoint/2010/main" val="2060668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p>
            <a:fld id="{813FB8CD-44DE-4FEF-A5A5-F2033D6DE398}" type="datetime1">
              <a:rPr lang="en-US" smtClean="0"/>
              <a:t>8/19/2025</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1594338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5A8A92-8473-4800-ACCB-FC00EC148CAF}"/>
              </a:ext>
            </a:extLst>
          </p:cNvPr>
          <p:cNvSpPr/>
          <p:nvPr userDrawn="1"/>
        </p:nvSpPr>
        <p:spPr>
          <a:xfrm>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lvl1pPr>
              <a:defRPr>
                <a:solidFill>
                  <a:schemeClr val="accent3"/>
                </a:solidFill>
              </a:defRPr>
            </a:lvl1pPr>
          </a:lstStyle>
          <a:p>
            <a:fld id="{E6B750D6-E7D6-45AE-958C-B2A76E17150F}" type="datetime1">
              <a:rPr lang="en-US" smtClean="0"/>
              <a:pPr/>
              <a:t>8/19/2025</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lvl1pPr>
              <a:defRPr>
                <a:solidFill>
                  <a:schemeClr val="accent3"/>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lvl1pPr>
              <a:defRPr>
                <a:solidFill>
                  <a:schemeClr val="accent3"/>
                </a:solidFill>
              </a:defRPr>
            </a:lvl1pPr>
          </a:lstStyle>
          <a:p>
            <a:fld id="{4737D6AF-2FA5-476A-AF60-7A8CDF2E2DFB}" type="slidenum">
              <a:rPr lang="en-US" smtClean="0"/>
              <a:pPr/>
              <a:t>‹#›</a:t>
            </a:fld>
            <a:endParaRPr lang="en-US"/>
          </a:p>
        </p:txBody>
      </p:sp>
      <p:pic>
        <p:nvPicPr>
          <p:cNvPr id="7" name="Graphic 6">
            <a:extLst>
              <a:ext uri="{FF2B5EF4-FFF2-40B4-BE49-F238E27FC236}">
                <a16:creationId xmlns:a16="http://schemas.microsoft.com/office/drawing/2014/main" id="{78241B5B-26E5-48B4-B0D8-9D9DEFAE17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32119" y="6400800"/>
            <a:ext cx="288472" cy="228600"/>
          </a:xfrm>
          <a:prstGeom prst="rect">
            <a:avLst/>
          </a:prstGeom>
        </p:spPr>
      </p:pic>
    </p:spTree>
    <p:extLst>
      <p:ext uri="{BB962C8B-B14F-4D97-AF65-F5344CB8AC3E}">
        <p14:creationId xmlns:p14="http://schemas.microsoft.com/office/powerpoint/2010/main" val="1642734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B477AEE-BB91-4099-B147-4CC3F8B6E67C}"/>
              </a:ext>
            </a:extLst>
          </p:cNvPr>
          <p:cNvSpPr>
            <a:spLocks noGrp="1"/>
          </p:cNvSpPr>
          <p:nvPr>
            <p:ph type="title"/>
          </p:nvPr>
        </p:nvSpPr>
        <p:spPr>
          <a:xfrm>
            <a:off x="1371600" y="2057400"/>
            <a:ext cx="9448800" cy="3200402"/>
          </a:xfrm>
        </p:spPr>
        <p:txBody>
          <a:bodyPr anchor="ctr"/>
          <a:lstStyle>
            <a:lvl1pPr algn="ctr">
              <a:lnSpc>
                <a:spcPct val="100000"/>
              </a:lnSpc>
              <a:defRPr sz="3200"/>
            </a:lvl1pPr>
          </a:lstStyle>
          <a:p>
            <a:r>
              <a:rPr lang="en-US"/>
              <a:t>Click to edit Master title style</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p>
            <a:fld id="{813FB8CD-44DE-4FEF-A5A5-F2033D6DE398}" type="datetime1">
              <a:rPr lang="en-US" smtClean="0"/>
              <a:t>8/19/2025</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p>
            <a:fld id="{4737D6AF-2FA5-476A-AF60-7A8CDF2E2DFB}" type="slidenum">
              <a:rPr lang="en-US" smtClean="0"/>
              <a:t>‹#›</a:t>
            </a:fld>
            <a:endParaRPr lang="en-US"/>
          </a:p>
        </p:txBody>
      </p:sp>
      <p:grpSp>
        <p:nvGrpSpPr>
          <p:cNvPr id="5" name="Group 4">
            <a:extLst>
              <a:ext uri="{FF2B5EF4-FFF2-40B4-BE49-F238E27FC236}">
                <a16:creationId xmlns:a16="http://schemas.microsoft.com/office/drawing/2014/main" id="{F2AAFE4E-B239-4D5F-B6E0-CD5091C3DB3C}"/>
              </a:ext>
            </a:extLst>
          </p:cNvPr>
          <p:cNvGrpSpPr/>
          <p:nvPr userDrawn="1"/>
        </p:nvGrpSpPr>
        <p:grpSpPr>
          <a:xfrm>
            <a:off x="5611140" y="1115340"/>
            <a:ext cx="969720" cy="969720"/>
            <a:chOff x="10276038" y="784966"/>
            <a:chExt cx="969720" cy="969720"/>
          </a:xfrm>
        </p:grpSpPr>
        <p:sp>
          <p:nvSpPr>
            <p:cNvPr id="6" name="Oval 5">
              <a:extLst>
                <a:ext uri="{FF2B5EF4-FFF2-40B4-BE49-F238E27FC236}">
                  <a16:creationId xmlns:a16="http://schemas.microsoft.com/office/drawing/2014/main" id="{5971DF7E-1EFD-4107-9648-6E422E2F6253}"/>
                </a:ext>
              </a:extLst>
            </p:cNvPr>
            <p:cNvSpPr>
              <a:spLocks noChangeAspect="1"/>
            </p:cNvSpPr>
            <p:nvPr/>
          </p:nvSpPr>
          <p:spPr>
            <a:xfrm>
              <a:off x="10276038" y="784966"/>
              <a:ext cx="969720" cy="969720"/>
            </a:xfrm>
            <a:prstGeom prst="ellipse">
              <a:avLst/>
            </a:prstGeom>
            <a:solidFill>
              <a:schemeClr val="accent4"/>
            </a:solidFill>
            <a:ln>
              <a:noFill/>
            </a:ln>
            <a:effectLst>
              <a:outerShdw blurRad="50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1">
              <a:extLst>
                <a:ext uri="{FF2B5EF4-FFF2-40B4-BE49-F238E27FC236}">
                  <a16:creationId xmlns:a16="http://schemas.microsoft.com/office/drawing/2014/main" id="{1808B8AB-9C33-4C2D-BF5C-A3DB16129861}"/>
                </a:ext>
              </a:extLst>
            </p:cNvPr>
            <p:cNvGrpSpPr/>
            <p:nvPr/>
          </p:nvGrpSpPr>
          <p:grpSpPr>
            <a:xfrm>
              <a:off x="10502542" y="1061642"/>
              <a:ext cx="516713" cy="416367"/>
              <a:chOff x="10613880" y="1131384"/>
              <a:chExt cx="594305" cy="478891"/>
            </a:xfrm>
            <a:solidFill>
              <a:srgbClr val="29235C"/>
            </a:solidFill>
          </p:grpSpPr>
          <p:sp>
            <p:nvSpPr>
              <p:cNvPr id="8" name="Freeform: Shape 7">
                <a:extLst>
                  <a:ext uri="{FF2B5EF4-FFF2-40B4-BE49-F238E27FC236}">
                    <a16:creationId xmlns:a16="http://schemas.microsoft.com/office/drawing/2014/main" id="{62FBD2B2-DDFC-4B3C-9A7F-76E33484C666}"/>
                  </a:ext>
                </a:extLst>
              </p:cNvPr>
              <p:cNvSpPr/>
              <p:nvPr/>
            </p:nvSpPr>
            <p:spPr>
              <a:xfrm>
                <a:off x="10640060" y="1153740"/>
                <a:ext cx="227591" cy="434767"/>
              </a:xfrm>
              <a:custGeom>
                <a:avLst/>
                <a:gdLst>
                  <a:gd name="connsiteX0" fmla="*/ 82508 w 227591"/>
                  <a:gd name="connsiteY0" fmla="*/ 229707 h 434767"/>
                  <a:gd name="connsiteX1" fmla="*/ 81266 w 227591"/>
                  <a:gd name="connsiteY1" fmla="*/ 230327 h 434767"/>
                  <a:gd name="connsiteX2" fmla="*/ 82508 w 227591"/>
                  <a:gd name="connsiteY2" fmla="*/ 232190 h 434767"/>
                  <a:gd name="connsiteX3" fmla="*/ 81887 w 227591"/>
                  <a:gd name="connsiteY3" fmla="*/ 233432 h 434767"/>
                  <a:gd name="connsiteX4" fmla="*/ 73195 w 227591"/>
                  <a:gd name="connsiteY4" fmla="*/ 147757 h 434767"/>
                  <a:gd name="connsiteX5" fmla="*/ 186807 w 227591"/>
                  <a:gd name="connsiteY5" fmla="*/ 71395 h 434767"/>
                  <a:gd name="connsiteX6" fmla="*/ 191153 w 227591"/>
                  <a:gd name="connsiteY6" fmla="*/ 0 h 434767"/>
                  <a:gd name="connsiteX7" fmla="*/ 58295 w 227591"/>
                  <a:gd name="connsiteY7" fmla="*/ 80087 h 434767"/>
                  <a:gd name="connsiteX8" fmla="*/ 558 w 227591"/>
                  <a:gd name="connsiteY8" fmla="*/ 244606 h 434767"/>
                  <a:gd name="connsiteX9" fmla="*/ 62641 w 227591"/>
                  <a:gd name="connsiteY9" fmla="*/ 420301 h 434767"/>
                  <a:gd name="connsiteX10" fmla="*/ 170666 w 227591"/>
                  <a:gd name="connsiteY10" fmla="*/ 419680 h 434767"/>
                  <a:gd name="connsiteX11" fmla="*/ 150178 w 227591"/>
                  <a:gd name="connsiteY11" fmla="*/ 424647 h 434767"/>
                  <a:gd name="connsiteX12" fmla="*/ 150178 w 227591"/>
                  <a:gd name="connsiteY12" fmla="*/ 424026 h 434767"/>
                  <a:gd name="connsiteX13" fmla="*/ 211640 w 227591"/>
                  <a:gd name="connsiteY13" fmla="*/ 274406 h 434767"/>
                  <a:gd name="connsiteX14" fmla="*/ 82508 w 227591"/>
                  <a:gd name="connsiteY14" fmla="*/ 229707 h 43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591" h="434767">
                    <a:moveTo>
                      <a:pt x="82508" y="229707"/>
                    </a:moveTo>
                    <a:cubicBezTo>
                      <a:pt x="81887" y="229707"/>
                      <a:pt x="81887" y="229707"/>
                      <a:pt x="81266" y="230327"/>
                    </a:cubicBezTo>
                    <a:cubicBezTo>
                      <a:pt x="81887" y="230948"/>
                      <a:pt x="81887" y="231569"/>
                      <a:pt x="82508" y="232190"/>
                    </a:cubicBezTo>
                    <a:cubicBezTo>
                      <a:pt x="83129" y="232811"/>
                      <a:pt x="82508" y="233432"/>
                      <a:pt x="81887" y="233432"/>
                    </a:cubicBezTo>
                    <a:cubicBezTo>
                      <a:pt x="50225" y="232190"/>
                      <a:pt x="66987" y="162036"/>
                      <a:pt x="73195" y="147757"/>
                    </a:cubicBezTo>
                    <a:cubicBezTo>
                      <a:pt x="93062" y="106162"/>
                      <a:pt x="140245" y="75120"/>
                      <a:pt x="186807" y="71395"/>
                    </a:cubicBezTo>
                    <a:cubicBezTo>
                      <a:pt x="184324" y="47804"/>
                      <a:pt x="188670" y="23591"/>
                      <a:pt x="191153" y="0"/>
                    </a:cubicBezTo>
                    <a:cubicBezTo>
                      <a:pt x="139003" y="11796"/>
                      <a:pt x="91820" y="34766"/>
                      <a:pt x="58295" y="80087"/>
                    </a:cubicBezTo>
                    <a:cubicBezTo>
                      <a:pt x="24150" y="126028"/>
                      <a:pt x="4283" y="187490"/>
                      <a:pt x="558" y="244606"/>
                    </a:cubicBezTo>
                    <a:cubicBezTo>
                      <a:pt x="-3167" y="297998"/>
                      <a:pt x="11112" y="389260"/>
                      <a:pt x="62641" y="420301"/>
                    </a:cubicBezTo>
                    <a:cubicBezTo>
                      <a:pt x="99891" y="442651"/>
                      <a:pt x="136520" y="436443"/>
                      <a:pt x="170666" y="419680"/>
                    </a:cubicBezTo>
                    <a:cubicBezTo>
                      <a:pt x="163836" y="421543"/>
                      <a:pt x="157007" y="422784"/>
                      <a:pt x="150178" y="424647"/>
                    </a:cubicBezTo>
                    <a:cubicBezTo>
                      <a:pt x="149557" y="424647"/>
                      <a:pt x="149557" y="424026"/>
                      <a:pt x="150178" y="424026"/>
                    </a:cubicBezTo>
                    <a:cubicBezTo>
                      <a:pt x="217849" y="399193"/>
                      <a:pt x="248890" y="338352"/>
                      <a:pt x="211640" y="274406"/>
                    </a:cubicBezTo>
                    <a:cubicBezTo>
                      <a:pt x="184945" y="230327"/>
                      <a:pt x="131553" y="202390"/>
                      <a:pt x="82508" y="229707"/>
                    </a:cubicBezTo>
                    <a:close/>
                  </a:path>
                </a:pathLst>
              </a:custGeom>
              <a:solidFill>
                <a:schemeClr val="accent1"/>
              </a:solidFill>
              <a:ln w="61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C3AA925-0BD6-497E-B2E0-0D594E6950C5}"/>
                  </a:ext>
                </a:extLst>
              </p:cNvPr>
              <p:cNvSpPr/>
              <p:nvPr/>
            </p:nvSpPr>
            <p:spPr>
              <a:xfrm>
                <a:off x="10929906" y="1156431"/>
                <a:ext cx="255035" cy="429240"/>
              </a:xfrm>
              <a:custGeom>
                <a:avLst/>
                <a:gdLst>
                  <a:gd name="connsiteX0" fmla="*/ 104318 w 255035"/>
                  <a:gd name="connsiteY0" fmla="*/ 240054 h 429240"/>
                  <a:gd name="connsiteX1" fmla="*/ 86314 w 255035"/>
                  <a:gd name="connsiteY1" fmla="*/ 229499 h 429240"/>
                  <a:gd name="connsiteX2" fmla="*/ 88176 w 255035"/>
                  <a:gd name="connsiteY2" fmla="*/ 225154 h 429240"/>
                  <a:gd name="connsiteX3" fmla="*/ 83831 w 255035"/>
                  <a:gd name="connsiteY3" fmla="*/ 128925 h 429240"/>
                  <a:gd name="connsiteX4" fmla="*/ 192476 w 255035"/>
                  <a:gd name="connsiteY4" fmla="*/ 63738 h 429240"/>
                  <a:gd name="connsiteX5" fmla="*/ 191855 w 255035"/>
                  <a:gd name="connsiteY5" fmla="*/ 5380 h 429240"/>
                  <a:gd name="connsiteX6" fmla="*/ 191234 w 255035"/>
                  <a:gd name="connsiteY6" fmla="*/ 5380 h 429240"/>
                  <a:gd name="connsiteX7" fmla="*/ 45339 w 255035"/>
                  <a:gd name="connsiteY7" fmla="*/ 97263 h 429240"/>
                  <a:gd name="connsiteX8" fmla="*/ 19 w 255035"/>
                  <a:gd name="connsiteY8" fmla="*/ 244399 h 429240"/>
                  <a:gd name="connsiteX9" fmla="*/ 68931 w 255035"/>
                  <a:gd name="connsiteY9" fmla="*/ 409540 h 429240"/>
                  <a:gd name="connsiteX10" fmla="*/ 164538 w 255035"/>
                  <a:gd name="connsiteY10" fmla="*/ 425681 h 429240"/>
                  <a:gd name="connsiteX11" fmla="*/ 167022 w 255035"/>
                  <a:gd name="connsiteY11" fmla="*/ 423198 h 429240"/>
                  <a:gd name="connsiteX12" fmla="*/ 244004 w 255035"/>
                  <a:gd name="connsiteY12" fmla="*/ 286616 h 429240"/>
                  <a:gd name="connsiteX13" fmla="*/ 104318 w 255035"/>
                  <a:gd name="connsiteY13" fmla="*/ 240054 h 42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035" h="429240">
                    <a:moveTo>
                      <a:pt x="104318" y="240054"/>
                    </a:moveTo>
                    <a:cubicBezTo>
                      <a:pt x="97489" y="248124"/>
                      <a:pt x="81968" y="239433"/>
                      <a:pt x="86314" y="229499"/>
                    </a:cubicBezTo>
                    <a:cubicBezTo>
                      <a:pt x="86935" y="228258"/>
                      <a:pt x="87556" y="226395"/>
                      <a:pt x="88176" y="225154"/>
                    </a:cubicBezTo>
                    <a:cubicBezTo>
                      <a:pt x="65206" y="212116"/>
                      <a:pt x="76381" y="144446"/>
                      <a:pt x="83831" y="128925"/>
                    </a:cubicBezTo>
                    <a:cubicBezTo>
                      <a:pt x="101835" y="93538"/>
                      <a:pt x="150259" y="67463"/>
                      <a:pt x="192476" y="63738"/>
                    </a:cubicBezTo>
                    <a:cubicBezTo>
                      <a:pt x="191855" y="44493"/>
                      <a:pt x="191855" y="24626"/>
                      <a:pt x="191855" y="5380"/>
                    </a:cubicBezTo>
                    <a:cubicBezTo>
                      <a:pt x="191855" y="5380"/>
                      <a:pt x="191234" y="5380"/>
                      <a:pt x="191234" y="5380"/>
                    </a:cubicBezTo>
                    <a:cubicBezTo>
                      <a:pt x="151501" y="-23178"/>
                      <a:pt x="63964" y="69947"/>
                      <a:pt x="45339" y="97263"/>
                    </a:cubicBezTo>
                    <a:cubicBezTo>
                      <a:pt x="14298" y="142583"/>
                      <a:pt x="-602" y="189146"/>
                      <a:pt x="19" y="244399"/>
                    </a:cubicBezTo>
                    <a:cubicBezTo>
                      <a:pt x="1260" y="305241"/>
                      <a:pt x="14298" y="373532"/>
                      <a:pt x="68931" y="409540"/>
                    </a:cubicBezTo>
                    <a:cubicBezTo>
                      <a:pt x="98730" y="429406"/>
                      <a:pt x="132876" y="433131"/>
                      <a:pt x="164538" y="425681"/>
                    </a:cubicBezTo>
                    <a:cubicBezTo>
                      <a:pt x="164538" y="424440"/>
                      <a:pt x="165780" y="423819"/>
                      <a:pt x="167022" y="423198"/>
                    </a:cubicBezTo>
                    <a:cubicBezTo>
                      <a:pt x="225380" y="403952"/>
                      <a:pt x="278771" y="353044"/>
                      <a:pt x="244004" y="286616"/>
                    </a:cubicBezTo>
                    <a:cubicBezTo>
                      <a:pt x="226000" y="249366"/>
                      <a:pt x="140326" y="199700"/>
                      <a:pt x="104318" y="240054"/>
                    </a:cubicBezTo>
                    <a:close/>
                  </a:path>
                </a:pathLst>
              </a:custGeom>
              <a:solidFill>
                <a:schemeClr val="accent1"/>
              </a:solidFill>
              <a:ln w="61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F56538E-6C75-447F-9FFC-2EE4F080C68C}"/>
                  </a:ext>
                </a:extLst>
              </p:cNvPr>
              <p:cNvSpPr/>
              <p:nvPr/>
            </p:nvSpPr>
            <p:spPr>
              <a:xfrm>
                <a:off x="10907426" y="1131384"/>
                <a:ext cx="300759" cy="475070"/>
              </a:xfrm>
              <a:custGeom>
                <a:avLst/>
                <a:gdLst>
                  <a:gd name="connsiteX0" fmla="*/ 191985 w 300759"/>
                  <a:gd name="connsiteY0" fmla="*/ 232817 h 475070"/>
                  <a:gd name="connsiteX1" fmla="*/ 123073 w 300759"/>
                  <a:gd name="connsiteY1" fmla="*/ 237784 h 475070"/>
                  <a:gd name="connsiteX2" fmla="*/ 118727 w 300759"/>
                  <a:gd name="connsiteY2" fmla="*/ 204259 h 475070"/>
                  <a:gd name="connsiteX3" fmla="*/ 137973 w 300759"/>
                  <a:gd name="connsiteY3" fmla="*/ 151489 h 475070"/>
                  <a:gd name="connsiteX4" fmla="*/ 232960 w 300759"/>
                  <a:gd name="connsiteY4" fmla="*/ 112376 h 475070"/>
                  <a:gd name="connsiteX5" fmla="*/ 239168 w 300759"/>
                  <a:gd name="connsiteY5" fmla="*/ 90027 h 475070"/>
                  <a:gd name="connsiteX6" fmla="*/ 228614 w 300759"/>
                  <a:gd name="connsiteY6" fmla="*/ 89406 h 475070"/>
                  <a:gd name="connsiteX7" fmla="*/ 232960 w 300759"/>
                  <a:gd name="connsiteY7" fmla="*/ 8698 h 475070"/>
                  <a:gd name="connsiteX8" fmla="*/ 214956 w 300759"/>
                  <a:gd name="connsiteY8" fmla="*/ 8077 h 475070"/>
                  <a:gd name="connsiteX9" fmla="*/ 69682 w 300759"/>
                  <a:gd name="connsiteY9" fmla="*/ 83818 h 475070"/>
                  <a:gd name="connsiteX10" fmla="*/ 770 w 300759"/>
                  <a:gd name="connsiteY10" fmla="*/ 293038 h 475070"/>
                  <a:gd name="connsiteX11" fmla="*/ 103827 w 300759"/>
                  <a:gd name="connsiteY11" fmla="*/ 465628 h 475070"/>
                  <a:gd name="connsiteX12" fmla="*/ 230476 w 300759"/>
                  <a:gd name="connsiteY12" fmla="*/ 447624 h 475070"/>
                  <a:gd name="connsiteX13" fmla="*/ 288834 w 300759"/>
                  <a:gd name="connsiteY13" fmla="*/ 399199 h 475070"/>
                  <a:gd name="connsiteX14" fmla="*/ 281384 w 300759"/>
                  <a:gd name="connsiteY14" fmla="*/ 289933 h 475070"/>
                  <a:gd name="connsiteX15" fmla="*/ 191985 w 300759"/>
                  <a:gd name="connsiteY15" fmla="*/ 232817 h 475070"/>
                  <a:gd name="connsiteX16" fmla="*/ 190123 w 300759"/>
                  <a:gd name="connsiteY16" fmla="*/ 448245 h 475070"/>
                  <a:gd name="connsiteX17" fmla="*/ 187639 w 300759"/>
                  <a:gd name="connsiteY17" fmla="*/ 450728 h 475070"/>
                  <a:gd name="connsiteX18" fmla="*/ 92032 w 300759"/>
                  <a:gd name="connsiteY18" fmla="*/ 434586 h 475070"/>
                  <a:gd name="connsiteX19" fmla="*/ 23119 w 300759"/>
                  <a:gd name="connsiteY19" fmla="*/ 268825 h 475070"/>
                  <a:gd name="connsiteX20" fmla="*/ 68440 w 300759"/>
                  <a:gd name="connsiteY20" fmla="*/ 121689 h 475070"/>
                  <a:gd name="connsiteX21" fmla="*/ 214335 w 300759"/>
                  <a:gd name="connsiteY21" fmla="*/ 29806 h 475070"/>
                  <a:gd name="connsiteX22" fmla="*/ 214956 w 300759"/>
                  <a:gd name="connsiteY22" fmla="*/ 29806 h 475070"/>
                  <a:gd name="connsiteX23" fmla="*/ 215577 w 300759"/>
                  <a:gd name="connsiteY23" fmla="*/ 88164 h 475070"/>
                  <a:gd name="connsiteX24" fmla="*/ 106931 w 300759"/>
                  <a:gd name="connsiteY24" fmla="*/ 153351 h 475070"/>
                  <a:gd name="connsiteX25" fmla="*/ 111277 w 300759"/>
                  <a:gd name="connsiteY25" fmla="*/ 249580 h 475070"/>
                  <a:gd name="connsiteX26" fmla="*/ 109415 w 300759"/>
                  <a:gd name="connsiteY26" fmla="*/ 253925 h 475070"/>
                  <a:gd name="connsiteX27" fmla="*/ 127419 w 300759"/>
                  <a:gd name="connsiteY27" fmla="*/ 264479 h 475070"/>
                  <a:gd name="connsiteX28" fmla="*/ 268347 w 300759"/>
                  <a:gd name="connsiteY28" fmla="*/ 311042 h 475070"/>
                  <a:gd name="connsiteX29" fmla="*/ 190123 w 300759"/>
                  <a:gd name="connsiteY29" fmla="*/ 448245 h 4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0759" h="475070">
                    <a:moveTo>
                      <a:pt x="191985" y="232817"/>
                    </a:moveTo>
                    <a:cubicBezTo>
                      <a:pt x="172118" y="229092"/>
                      <a:pt x="141698" y="225988"/>
                      <a:pt x="123073" y="237784"/>
                    </a:cubicBezTo>
                    <a:cubicBezTo>
                      <a:pt x="121211" y="227851"/>
                      <a:pt x="118106" y="209226"/>
                      <a:pt x="118727" y="204259"/>
                    </a:cubicBezTo>
                    <a:cubicBezTo>
                      <a:pt x="119969" y="184393"/>
                      <a:pt x="123694" y="166389"/>
                      <a:pt x="137973" y="151489"/>
                    </a:cubicBezTo>
                    <a:cubicBezTo>
                      <a:pt x="157839" y="130380"/>
                      <a:pt x="203160" y="104306"/>
                      <a:pt x="232960" y="112376"/>
                    </a:cubicBezTo>
                    <a:cubicBezTo>
                      <a:pt x="247860" y="116101"/>
                      <a:pt x="253447" y="91889"/>
                      <a:pt x="239168" y="90027"/>
                    </a:cubicBezTo>
                    <a:cubicBezTo>
                      <a:pt x="236064" y="89406"/>
                      <a:pt x="232339" y="89406"/>
                      <a:pt x="228614" y="89406"/>
                    </a:cubicBezTo>
                    <a:cubicBezTo>
                      <a:pt x="229856" y="62710"/>
                      <a:pt x="234201" y="35394"/>
                      <a:pt x="232960" y="8698"/>
                    </a:cubicBezTo>
                    <a:cubicBezTo>
                      <a:pt x="232339" y="-2477"/>
                      <a:pt x="216197" y="-3098"/>
                      <a:pt x="214956" y="8077"/>
                    </a:cubicBezTo>
                    <a:cubicBezTo>
                      <a:pt x="165910" y="-9306"/>
                      <a:pt x="99481" y="52777"/>
                      <a:pt x="69682" y="83818"/>
                    </a:cubicBezTo>
                    <a:cubicBezTo>
                      <a:pt x="14428" y="140935"/>
                      <a:pt x="-4197" y="216055"/>
                      <a:pt x="770" y="293038"/>
                    </a:cubicBezTo>
                    <a:cubicBezTo>
                      <a:pt x="5115" y="363191"/>
                      <a:pt x="33674" y="437691"/>
                      <a:pt x="103827" y="465628"/>
                    </a:cubicBezTo>
                    <a:cubicBezTo>
                      <a:pt x="148527" y="483632"/>
                      <a:pt x="195089" y="474940"/>
                      <a:pt x="230476" y="447624"/>
                    </a:cubicBezTo>
                    <a:cubicBezTo>
                      <a:pt x="255310" y="439553"/>
                      <a:pt x="275176" y="425895"/>
                      <a:pt x="288834" y="399199"/>
                    </a:cubicBezTo>
                    <a:cubicBezTo>
                      <a:pt x="307459" y="363812"/>
                      <a:pt x="303734" y="323458"/>
                      <a:pt x="281384" y="289933"/>
                    </a:cubicBezTo>
                    <a:cubicBezTo>
                      <a:pt x="260897" y="259513"/>
                      <a:pt x="226751" y="239646"/>
                      <a:pt x="191985" y="232817"/>
                    </a:cubicBezTo>
                    <a:close/>
                    <a:moveTo>
                      <a:pt x="190123" y="448245"/>
                    </a:moveTo>
                    <a:cubicBezTo>
                      <a:pt x="188881" y="448866"/>
                      <a:pt x="187639" y="449486"/>
                      <a:pt x="187639" y="450728"/>
                    </a:cubicBezTo>
                    <a:cubicBezTo>
                      <a:pt x="155356" y="458178"/>
                      <a:pt x="121831" y="453832"/>
                      <a:pt x="92032" y="434586"/>
                    </a:cubicBezTo>
                    <a:cubicBezTo>
                      <a:pt x="37399" y="397958"/>
                      <a:pt x="24361" y="329666"/>
                      <a:pt x="23119" y="268825"/>
                    </a:cubicBezTo>
                    <a:cubicBezTo>
                      <a:pt x="21878" y="213572"/>
                      <a:pt x="37399" y="167009"/>
                      <a:pt x="68440" y="121689"/>
                    </a:cubicBezTo>
                    <a:cubicBezTo>
                      <a:pt x="87065" y="94372"/>
                      <a:pt x="174602" y="1869"/>
                      <a:pt x="214335" y="29806"/>
                    </a:cubicBezTo>
                    <a:cubicBezTo>
                      <a:pt x="214335" y="29806"/>
                      <a:pt x="214956" y="29806"/>
                      <a:pt x="214956" y="29806"/>
                    </a:cubicBezTo>
                    <a:cubicBezTo>
                      <a:pt x="214956" y="49052"/>
                      <a:pt x="214956" y="68918"/>
                      <a:pt x="215577" y="88164"/>
                    </a:cubicBezTo>
                    <a:cubicBezTo>
                      <a:pt x="173360" y="91889"/>
                      <a:pt x="124935" y="117964"/>
                      <a:pt x="106931" y="153351"/>
                    </a:cubicBezTo>
                    <a:cubicBezTo>
                      <a:pt x="98861" y="168872"/>
                      <a:pt x="87686" y="236542"/>
                      <a:pt x="111277" y="249580"/>
                    </a:cubicBezTo>
                    <a:cubicBezTo>
                      <a:pt x="110656" y="250821"/>
                      <a:pt x="110036" y="252063"/>
                      <a:pt x="109415" y="253925"/>
                    </a:cubicBezTo>
                    <a:cubicBezTo>
                      <a:pt x="105690" y="263859"/>
                      <a:pt x="120590" y="272550"/>
                      <a:pt x="127419" y="264479"/>
                    </a:cubicBezTo>
                    <a:cubicBezTo>
                      <a:pt x="163427" y="223505"/>
                      <a:pt x="249101" y="273792"/>
                      <a:pt x="268347" y="311042"/>
                    </a:cubicBezTo>
                    <a:cubicBezTo>
                      <a:pt x="301872" y="378091"/>
                      <a:pt x="249101" y="428999"/>
                      <a:pt x="190123" y="448245"/>
                    </a:cubicBezTo>
                    <a:close/>
                  </a:path>
                </a:pathLst>
              </a:custGeom>
              <a:solidFill>
                <a:srgbClr val="29235C"/>
              </a:solidFill>
              <a:ln w="61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694B53E-9856-412E-A65F-AFC2ABCA679B}"/>
                  </a:ext>
                </a:extLst>
              </p:cNvPr>
              <p:cNvSpPr/>
              <p:nvPr/>
            </p:nvSpPr>
            <p:spPr>
              <a:xfrm>
                <a:off x="10907426" y="1131384"/>
                <a:ext cx="300759" cy="475070"/>
              </a:xfrm>
              <a:custGeom>
                <a:avLst/>
                <a:gdLst>
                  <a:gd name="connsiteX0" fmla="*/ 191985 w 300759"/>
                  <a:gd name="connsiteY0" fmla="*/ 232817 h 475070"/>
                  <a:gd name="connsiteX1" fmla="*/ 123073 w 300759"/>
                  <a:gd name="connsiteY1" fmla="*/ 237784 h 475070"/>
                  <a:gd name="connsiteX2" fmla="*/ 118727 w 300759"/>
                  <a:gd name="connsiteY2" fmla="*/ 204259 h 475070"/>
                  <a:gd name="connsiteX3" fmla="*/ 137973 w 300759"/>
                  <a:gd name="connsiteY3" fmla="*/ 151489 h 475070"/>
                  <a:gd name="connsiteX4" fmla="*/ 232960 w 300759"/>
                  <a:gd name="connsiteY4" fmla="*/ 112376 h 475070"/>
                  <a:gd name="connsiteX5" fmla="*/ 239168 w 300759"/>
                  <a:gd name="connsiteY5" fmla="*/ 90027 h 475070"/>
                  <a:gd name="connsiteX6" fmla="*/ 228614 w 300759"/>
                  <a:gd name="connsiteY6" fmla="*/ 89406 h 475070"/>
                  <a:gd name="connsiteX7" fmla="*/ 232960 w 300759"/>
                  <a:gd name="connsiteY7" fmla="*/ 8698 h 475070"/>
                  <a:gd name="connsiteX8" fmla="*/ 214956 w 300759"/>
                  <a:gd name="connsiteY8" fmla="*/ 8077 h 475070"/>
                  <a:gd name="connsiteX9" fmla="*/ 69682 w 300759"/>
                  <a:gd name="connsiteY9" fmla="*/ 83818 h 475070"/>
                  <a:gd name="connsiteX10" fmla="*/ 770 w 300759"/>
                  <a:gd name="connsiteY10" fmla="*/ 293038 h 475070"/>
                  <a:gd name="connsiteX11" fmla="*/ 103827 w 300759"/>
                  <a:gd name="connsiteY11" fmla="*/ 465628 h 475070"/>
                  <a:gd name="connsiteX12" fmla="*/ 230476 w 300759"/>
                  <a:gd name="connsiteY12" fmla="*/ 447624 h 475070"/>
                  <a:gd name="connsiteX13" fmla="*/ 288834 w 300759"/>
                  <a:gd name="connsiteY13" fmla="*/ 399199 h 475070"/>
                  <a:gd name="connsiteX14" fmla="*/ 281384 w 300759"/>
                  <a:gd name="connsiteY14" fmla="*/ 289933 h 475070"/>
                  <a:gd name="connsiteX15" fmla="*/ 191985 w 300759"/>
                  <a:gd name="connsiteY15" fmla="*/ 232817 h 475070"/>
                  <a:gd name="connsiteX16" fmla="*/ 190123 w 300759"/>
                  <a:gd name="connsiteY16" fmla="*/ 448245 h 475070"/>
                  <a:gd name="connsiteX17" fmla="*/ 187639 w 300759"/>
                  <a:gd name="connsiteY17" fmla="*/ 450728 h 475070"/>
                  <a:gd name="connsiteX18" fmla="*/ 92032 w 300759"/>
                  <a:gd name="connsiteY18" fmla="*/ 434586 h 475070"/>
                  <a:gd name="connsiteX19" fmla="*/ 23119 w 300759"/>
                  <a:gd name="connsiteY19" fmla="*/ 268825 h 475070"/>
                  <a:gd name="connsiteX20" fmla="*/ 68440 w 300759"/>
                  <a:gd name="connsiteY20" fmla="*/ 121689 h 475070"/>
                  <a:gd name="connsiteX21" fmla="*/ 214335 w 300759"/>
                  <a:gd name="connsiteY21" fmla="*/ 29806 h 475070"/>
                  <a:gd name="connsiteX22" fmla="*/ 214956 w 300759"/>
                  <a:gd name="connsiteY22" fmla="*/ 29806 h 475070"/>
                  <a:gd name="connsiteX23" fmla="*/ 215577 w 300759"/>
                  <a:gd name="connsiteY23" fmla="*/ 88164 h 475070"/>
                  <a:gd name="connsiteX24" fmla="*/ 106931 w 300759"/>
                  <a:gd name="connsiteY24" fmla="*/ 153351 h 475070"/>
                  <a:gd name="connsiteX25" fmla="*/ 111277 w 300759"/>
                  <a:gd name="connsiteY25" fmla="*/ 249580 h 475070"/>
                  <a:gd name="connsiteX26" fmla="*/ 109415 w 300759"/>
                  <a:gd name="connsiteY26" fmla="*/ 253925 h 475070"/>
                  <a:gd name="connsiteX27" fmla="*/ 127419 w 300759"/>
                  <a:gd name="connsiteY27" fmla="*/ 264479 h 475070"/>
                  <a:gd name="connsiteX28" fmla="*/ 268347 w 300759"/>
                  <a:gd name="connsiteY28" fmla="*/ 311042 h 475070"/>
                  <a:gd name="connsiteX29" fmla="*/ 190123 w 300759"/>
                  <a:gd name="connsiteY29" fmla="*/ 448245 h 4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0759" h="475070">
                    <a:moveTo>
                      <a:pt x="191985" y="232817"/>
                    </a:moveTo>
                    <a:cubicBezTo>
                      <a:pt x="172118" y="229092"/>
                      <a:pt x="141698" y="225988"/>
                      <a:pt x="123073" y="237784"/>
                    </a:cubicBezTo>
                    <a:cubicBezTo>
                      <a:pt x="121211" y="227851"/>
                      <a:pt x="118106" y="209226"/>
                      <a:pt x="118727" y="204259"/>
                    </a:cubicBezTo>
                    <a:cubicBezTo>
                      <a:pt x="119969" y="184393"/>
                      <a:pt x="123694" y="166389"/>
                      <a:pt x="137973" y="151489"/>
                    </a:cubicBezTo>
                    <a:cubicBezTo>
                      <a:pt x="157839" y="130380"/>
                      <a:pt x="203160" y="104306"/>
                      <a:pt x="232960" y="112376"/>
                    </a:cubicBezTo>
                    <a:cubicBezTo>
                      <a:pt x="247860" y="116101"/>
                      <a:pt x="253447" y="91889"/>
                      <a:pt x="239168" y="90027"/>
                    </a:cubicBezTo>
                    <a:cubicBezTo>
                      <a:pt x="236064" y="89406"/>
                      <a:pt x="232339" y="89406"/>
                      <a:pt x="228614" y="89406"/>
                    </a:cubicBezTo>
                    <a:cubicBezTo>
                      <a:pt x="229856" y="62710"/>
                      <a:pt x="234201" y="35394"/>
                      <a:pt x="232960" y="8698"/>
                    </a:cubicBezTo>
                    <a:cubicBezTo>
                      <a:pt x="232339" y="-2477"/>
                      <a:pt x="216197" y="-3098"/>
                      <a:pt x="214956" y="8077"/>
                    </a:cubicBezTo>
                    <a:cubicBezTo>
                      <a:pt x="165910" y="-9306"/>
                      <a:pt x="99481" y="52777"/>
                      <a:pt x="69682" y="83818"/>
                    </a:cubicBezTo>
                    <a:cubicBezTo>
                      <a:pt x="14428" y="140935"/>
                      <a:pt x="-4197" y="216055"/>
                      <a:pt x="770" y="293038"/>
                    </a:cubicBezTo>
                    <a:cubicBezTo>
                      <a:pt x="5115" y="363191"/>
                      <a:pt x="33674" y="437691"/>
                      <a:pt x="103827" y="465628"/>
                    </a:cubicBezTo>
                    <a:cubicBezTo>
                      <a:pt x="148527" y="483632"/>
                      <a:pt x="195089" y="474940"/>
                      <a:pt x="230476" y="447624"/>
                    </a:cubicBezTo>
                    <a:cubicBezTo>
                      <a:pt x="255310" y="439553"/>
                      <a:pt x="275176" y="425895"/>
                      <a:pt x="288834" y="399199"/>
                    </a:cubicBezTo>
                    <a:cubicBezTo>
                      <a:pt x="307459" y="363812"/>
                      <a:pt x="303734" y="323458"/>
                      <a:pt x="281384" y="289933"/>
                    </a:cubicBezTo>
                    <a:cubicBezTo>
                      <a:pt x="260897" y="259513"/>
                      <a:pt x="226751" y="239646"/>
                      <a:pt x="191985" y="232817"/>
                    </a:cubicBezTo>
                    <a:close/>
                    <a:moveTo>
                      <a:pt x="190123" y="448245"/>
                    </a:moveTo>
                    <a:cubicBezTo>
                      <a:pt x="188881" y="448866"/>
                      <a:pt x="187639" y="449486"/>
                      <a:pt x="187639" y="450728"/>
                    </a:cubicBezTo>
                    <a:cubicBezTo>
                      <a:pt x="155356" y="458178"/>
                      <a:pt x="121831" y="453832"/>
                      <a:pt x="92032" y="434586"/>
                    </a:cubicBezTo>
                    <a:cubicBezTo>
                      <a:pt x="37399" y="397958"/>
                      <a:pt x="24361" y="329666"/>
                      <a:pt x="23119" y="268825"/>
                    </a:cubicBezTo>
                    <a:cubicBezTo>
                      <a:pt x="21878" y="213572"/>
                      <a:pt x="37399" y="167009"/>
                      <a:pt x="68440" y="121689"/>
                    </a:cubicBezTo>
                    <a:cubicBezTo>
                      <a:pt x="87065" y="94372"/>
                      <a:pt x="174602" y="1869"/>
                      <a:pt x="214335" y="29806"/>
                    </a:cubicBezTo>
                    <a:cubicBezTo>
                      <a:pt x="214335" y="29806"/>
                      <a:pt x="214956" y="29806"/>
                      <a:pt x="214956" y="29806"/>
                    </a:cubicBezTo>
                    <a:cubicBezTo>
                      <a:pt x="214956" y="49052"/>
                      <a:pt x="214956" y="68918"/>
                      <a:pt x="215577" y="88164"/>
                    </a:cubicBezTo>
                    <a:cubicBezTo>
                      <a:pt x="173360" y="91889"/>
                      <a:pt x="124935" y="117964"/>
                      <a:pt x="106931" y="153351"/>
                    </a:cubicBezTo>
                    <a:cubicBezTo>
                      <a:pt x="98861" y="168872"/>
                      <a:pt x="87686" y="236542"/>
                      <a:pt x="111277" y="249580"/>
                    </a:cubicBezTo>
                    <a:cubicBezTo>
                      <a:pt x="110656" y="250821"/>
                      <a:pt x="110036" y="252063"/>
                      <a:pt x="109415" y="253925"/>
                    </a:cubicBezTo>
                    <a:cubicBezTo>
                      <a:pt x="105690" y="263859"/>
                      <a:pt x="120590" y="272550"/>
                      <a:pt x="127419" y="264479"/>
                    </a:cubicBezTo>
                    <a:cubicBezTo>
                      <a:pt x="163427" y="223505"/>
                      <a:pt x="249101" y="273792"/>
                      <a:pt x="268347" y="311042"/>
                    </a:cubicBezTo>
                    <a:cubicBezTo>
                      <a:pt x="301872" y="378091"/>
                      <a:pt x="249101" y="428999"/>
                      <a:pt x="190123" y="448245"/>
                    </a:cubicBezTo>
                    <a:close/>
                  </a:path>
                </a:pathLst>
              </a:custGeom>
              <a:solidFill>
                <a:schemeClr val="accent5"/>
              </a:solidFill>
              <a:ln w="6152"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E2C670B-5834-422B-8FA4-E026DEEBC123}"/>
                  </a:ext>
                </a:extLst>
              </p:cNvPr>
              <p:cNvSpPr/>
              <p:nvPr/>
            </p:nvSpPr>
            <p:spPr>
              <a:xfrm>
                <a:off x="10613880" y="1133053"/>
                <a:ext cx="276695" cy="477222"/>
              </a:xfrm>
              <a:custGeom>
                <a:avLst/>
                <a:gdLst>
                  <a:gd name="connsiteX0" fmla="*/ 167666 w 276695"/>
                  <a:gd name="connsiteY0" fmla="*/ 217490 h 477222"/>
                  <a:gd name="connsiteX1" fmla="*/ 106825 w 276695"/>
                  <a:gd name="connsiteY1" fmla="*/ 221215 h 477222"/>
                  <a:gd name="connsiteX2" fmla="*/ 107446 w 276695"/>
                  <a:gd name="connsiteY2" fmla="*/ 218732 h 477222"/>
                  <a:gd name="connsiteX3" fmla="*/ 131658 w 276695"/>
                  <a:gd name="connsiteY3" fmla="*/ 158511 h 477222"/>
                  <a:gd name="connsiteX4" fmla="*/ 229749 w 276695"/>
                  <a:gd name="connsiteY4" fmla="*/ 115053 h 477222"/>
                  <a:gd name="connsiteX5" fmla="*/ 229749 w 276695"/>
                  <a:gd name="connsiteY5" fmla="*/ 92083 h 477222"/>
                  <a:gd name="connsiteX6" fmla="*/ 227886 w 276695"/>
                  <a:gd name="connsiteY6" fmla="*/ 92083 h 477222"/>
                  <a:gd name="connsiteX7" fmla="*/ 232232 w 276695"/>
                  <a:gd name="connsiteY7" fmla="*/ 66629 h 477222"/>
                  <a:gd name="connsiteX8" fmla="*/ 240303 w 276695"/>
                  <a:gd name="connsiteY8" fmla="*/ 10754 h 477222"/>
                  <a:gd name="connsiteX9" fmla="*/ 226024 w 276695"/>
                  <a:gd name="connsiteY9" fmla="*/ 821 h 477222"/>
                  <a:gd name="connsiteX10" fmla="*/ 222920 w 276695"/>
                  <a:gd name="connsiteY10" fmla="*/ 200 h 477222"/>
                  <a:gd name="connsiteX11" fmla="*/ 3767 w 276695"/>
                  <a:gd name="connsiteY11" fmla="*/ 327997 h 477222"/>
                  <a:gd name="connsiteX12" fmla="*/ 112412 w 276695"/>
                  <a:gd name="connsiteY12" fmla="*/ 474513 h 477222"/>
                  <a:gd name="connsiteX13" fmla="*/ 239061 w 276695"/>
                  <a:gd name="connsiteY13" fmla="*/ 422363 h 477222"/>
                  <a:gd name="connsiteX14" fmla="*/ 265757 w 276695"/>
                  <a:gd name="connsiteY14" fmla="*/ 389459 h 477222"/>
                  <a:gd name="connsiteX15" fmla="*/ 256445 w 276695"/>
                  <a:gd name="connsiteY15" fmla="*/ 283919 h 477222"/>
                  <a:gd name="connsiteX16" fmla="*/ 167666 w 276695"/>
                  <a:gd name="connsiteY16" fmla="*/ 217490 h 477222"/>
                  <a:gd name="connsiteX17" fmla="*/ 175737 w 276695"/>
                  <a:gd name="connsiteY17" fmla="*/ 445334 h 477222"/>
                  <a:gd name="connsiteX18" fmla="*/ 175737 w 276695"/>
                  <a:gd name="connsiteY18" fmla="*/ 445955 h 477222"/>
                  <a:gd name="connsiteX19" fmla="*/ 196224 w 276695"/>
                  <a:gd name="connsiteY19" fmla="*/ 440988 h 477222"/>
                  <a:gd name="connsiteX20" fmla="*/ 88200 w 276695"/>
                  <a:gd name="connsiteY20" fmla="*/ 441609 h 477222"/>
                  <a:gd name="connsiteX21" fmla="*/ 26117 w 276695"/>
                  <a:gd name="connsiteY21" fmla="*/ 265915 h 477222"/>
                  <a:gd name="connsiteX22" fmla="*/ 83854 w 276695"/>
                  <a:gd name="connsiteY22" fmla="*/ 100774 h 477222"/>
                  <a:gd name="connsiteX23" fmla="*/ 217953 w 276695"/>
                  <a:gd name="connsiteY23" fmla="*/ 21308 h 477222"/>
                  <a:gd name="connsiteX24" fmla="*/ 213607 w 276695"/>
                  <a:gd name="connsiteY24" fmla="*/ 92703 h 477222"/>
                  <a:gd name="connsiteX25" fmla="*/ 99996 w 276695"/>
                  <a:gd name="connsiteY25" fmla="*/ 169065 h 477222"/>
                  <a:gd name="connsiteX26" fmla="*/ 108687 w 276695"/>
                  <a:gd name="connsiteY26" fmla="*/ 254740 h 477222"/>
                  <a:gd name="connsiteX27" fmla="*/ 109308 w 276695"/>
                  <a:gd name="connsiteY27" fmla="*/ 253498 h 477222"/>
                  <a:gd name="connsiteX28" fmla="*/ 108066 w 276695"/>
                  <a:gd name="connsiteY28" fmla="*/ 251636 h 477222"/>
                  <a:gd name="connsiteX29" fmla="*/ 109308 w 276695"/>
                  <a:gd name="connsiteY29" fmla="*/ 251015 h 477222"/>
                  <a:gd name="connsiteX30" fmla="*/ 237820 w 276695"/>
                  <a:gd name="connsiteY30" fmla="*/ 295714 h 477222"/>
                  <a:gd name="connsiteX31" fmla="*/ 175737 w 276695"/>
                  <a:gd name="connsiteY31" fmla="*/ 445334 h 47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6695" h="477222">
                    <a:moveTo>
                      <a:pt x="167666" y="217490"/>
                    </a:moveTo>
                    <a:cubicBezTo>
                      <a:pt x="150283" y="215007"/>
                      <a:pt x="123587" y="211282"/>
                      <a:pt x="106825" y="221215"/>
                    </a:cubicBezTo>
                    <a:cubicBezTo>
                      <a:pt x="106825" y="219973"/>
                      <a:pt x="106825" y="219352"/>
                      <a:pt x="107446" y="218732"/>
                    </a:cubicBezTo>
                    <a:cubicBezTo>
                      <a:pt x="109308" y="197003"/>
                      <a:pt x="117379" y="175274"/>
                      <a:pt x="131658" y="158511"/>
                    </a:cubicBezTo>
                    <a:cubicBezTo>
                      <a:pt x="156491" y="130574"/>
                      <a:pt x="193120" y="116295"/>
                      <a:pt x="229749" y="115053"/>
                    </a:cubicBezTo>
                    <a:cubicBezTo>
                      <a:pt x="244649" y="114432"/>
                      <a:pt x="244028" y="93324"/>
                      <a:pt x="229749" y="92083"/>
                    </a:cubicBezTo>
                    <a:cubicBezTo>
                      <a:pt x="229128" y="92083"/>
                      <a:pt x="228507" y="92083"/>
                      <a:pt x="227886" y="92083"/>
                    </a:cubicBezTo>
                    <a:cubicBezTo>
                      <a:pt x="229749" y="83391"/>
                      <a:pt x="230991" y="74699"/>
                      <a:pt x="232232" y="66629"/>
                    </a:cubicBezTo>
                    <a:cubicBezTo>
                      <a:pt x="234716" y="48004"/>
                      <a:pt x="240303" y="30000"/>
                      <a:pt x="240303" y="10754"/>
                    </a:cubicBezTo>
                    <a:cubicBezTo>
                      <a:pt x="240303" y="2062"/>
                      <a:pt x="232232" y="-1042"/>
                      <a:pt x="226024" y="821"/>
                    </a:cubicBezTo>
                    <a:cubicBezTo>
                      <a:pt x="224782" y="200"/>
                      <a:pt x="224161" y="200"/>
                      <a:pt x="222920" y="200"/>
                    </a:cubicBezTo>
                    <a:cubicBezTo>
                      <a:pt x="63988" y="-7250"/>
                      <a:pt x="-19204" y="195140"/>
                      <a:pt x="3767" y="327997"/>
                    </a:cubicBezTo>
                    <a:cubicBezTo>
                      <a:pt x="14942" y="391943"/>
                      <a:pt x="44121" y="459613"/>
                      <a:pt x="112412" y="474513"/>
                    </a:cubicBezTo>
                    <a:cubicBezTo>
                      <a:pt x="158354" y="484446"/>
                      <a:pt x="217332" y="467063"/>
                      <a:pt x="239061" y="422363"/>
                    </a:cubicBezTo>
                    <a:cubicBezTo>
                      <a:pt x="249616" y="414913"/>
                      <a:pt x="258307" y="404359"/>
                      <a:pt x="265757" y="389459"/>
                    </a:cubicBezTo>
                    <a:cubicBezTo>
                      <a:pt x="285003" y="350347"/>
                      <a:pt x="276932" y="320548"/>
                      <a:pt x="256445" y="283919"/>
                    </a:cubicBezTo>
                    <a:cubicBezTo>
                      <a:pt x="236578" y="247290"/>
                      <a:pt x="210503" y="224319"/>
                      <a:pt x="167666" y="217490"/>
                    </a:cubicBezTo>
                    <a:close/>
                    <a:moveTo>
                      <a:pt x="175737" y="445334"/>
                    </a:moveTo>
                    <a:cubicBezTo>
                      <a:pt x="175116" y="445334"/>
                      <a:pt x="175737" y="445955"/>
                      <a:pt x="175737" y="445955"/>
                    </a:cubicBezTo>
                    <a:cubicBezTo>
                      <a:pt x="182566" y="444092"/>
                      <a:pt x="189395" y="442851"/>
                      <a:pt x="196224" y="440988"/>
                    </a:cubicBezTo>
                    <a:cubicBezTo>
                      <a:pt x="162699" y="457751"/>
                      <a:pt x="125450" y="463959"/>
                      <a:pt x="88200" y="441609"/>
                    </a:cubicBezTo>
                    <a:cubicBezTo>
                      <a:pt x="36671" y="410568"/>
                      <a:pt x="22392" y="319306"/>
                      <a:pt x="26117" y="265915"/>
                    </a:cubicBezTo>
                    <a:cubicBezTo>
                      <a:pt x="29842" y="208798"/>
                      <a:pt x="49709" y="147336"/>
                      <a:pt x="83854" y="100774"/>
                    </a:cubicBezTo>
                    <a:cubicBezTo>
                      <a:pt x="118000" y="55454"/>
                      <a:pt x="165183" y="32483"/>
                      <a:pt x="217953" y="21308"/>
                    </a:cubicBezTo>
                    <a:cubicBezTo>
                      <a:pt x="215470" y="44900"/>
                      <a:pt x="210503" y="69112"/>
                      <a:pt x="213607" y="92703"/>
                    </a:cubicBezTo>
                    <a:cubicBezTo>
                      <a:pt x="167045" y="96428"/>
                      <a:pt x="119241" y="126849"/>
                      <a:pt x="99996" y="169065"/>
                    </a:cubicBezTo>
                    <a:cubicBezTo>
                      <a:pt x="93167" y="183344"/>
                      <a:pt x="76404" y="253498"/>
                      <a:pt x="108687" y="254740"/>
                    </a:cubicBezTo>
                    <a:cubicBezTo>
                      <a:pt x="109308" y="254740"/>
                      <a:pt x="109929" y="253498"/>
                      <a:pt x="109308" y="253498"/>
                    </a:cubicBezTo>
                    <a:cubicBezTo>
                      <a:pt x="108687" y="252877"/>
                      <a:pt x="108066" y="252256"/>
                      <a:pt x="108066" y="251636"/>
                    </a:cubicBezTo>
                    <a:cubicBezTo>
                      <a:pt x="108687" y="251636"/>
                      <a:pt x="108687" y="251636"/>
                      <a:pt x="109308" y="251015"/>
                    </a:cubicBezTo>
                    <a:cubicBezTo>
                      <a:pt x="158354" y="223698"/>
                      <a:pt x="212366" y="251636"/>
                      <a:pt x="237820" y="295714"/>
                    </a:cubicBezTo>
                    <a:cubicBezTo>
                      <a:pt x="274449" y="359660"/>
                      <a:pt x="243407" y="420501"/>
                      <a:pt x="175737" y="445334"/>
                    </a:cubicBezTo>
                    <a:close/>
                  </a:path>
                </a:pathLst>
              </a:custGeom>
              <a:solidFill>
                <a:srgbClr val="29235C"/>
              </a:solidFill>
              <a:ln w="61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2686017-1765-4686-82A2-264EB8C8ED37}"/>
                  </a:ext>
                </a:extLst>
              </p:cNvPr>
              <p:cNvSpPr/>
              <p:nvPr/>
            </p:nvSpPr>
            <p:spPr>
              <a:xfrm>
                <a:off x="10613880" y="1133053"/>
                <a:ext cx="276695" cy="477222"/>
              </a:xfrm>
              <a:custGeom>
                <a:avLst/>
                <a:gdLst>
                  <a:gd name="connsiteX0" fmla="*/ 167666 w 276695"/>
                  <a:gd name="connsiteY0" fmla="*/ 217490 h 477222"/>
                  <a:gd name="connsiteX1" fmla="*/ 106825 w 276695"/>
                  <a:gd name="connsiteY1" fmla="*/ 221215 h 477222"/>
                  <a:gd name="connsiteX2" fmla="*/ 107446 w 276695"/>
                  <a:gd name="connsiteY2" fmla="*/ 218732 h 477222"/>
                  <a:gd name="connsiteX3" fmla="*/ 131658 w 276695"/>
                  <a:gd name="connsiteY3" fmla="*/ 158511 h 477222"/>
                  <a:gd name="connsiteX4" fmla="*/ 229749 w 276695"/>
                  <a:gd name="connsiteY4" fmla="*/ 115053 h 477222"/>
                  <a:gd name="connsiteX5" fmla="*/ 229749 w 276695"/>
                  <a:gd name="connsiteY5" fmla="*/ 92083 h 477222"/>
                  <a:gd name="connsiteX6" fmla="*/ 227886 w 276695"/>
                  <a:gd name="connsiteY6" fmla="*/ 92083 h 477222"/>
                  <a:gd name="connsiteX7" fmla="*/ 232232 w 276695"/>
                  <a:gd name="connsiteY7" fmla="*/ 66629 h 477222"/>
                  <a:gd name="connsiteX8" fmla="*/ 240303 w 276695"/>
                  <a:gd name="connsiteY8" fmla="*/ 10754 h 477222"/>
                  <a:gd name="connsiteX9" fmla="*/ 226024 w 276695"/>
                  <a:gd name="connsiteY9" fmla="*/ 821 h 477222"/>
                  <a:gd name="connsiteX10" fmla="*/ 222920 w 276695"/>
                  <a:gd name="connsiteY10" fmla="*/ 200 h 477222"/>
                  <a:gd name="connsiteX11" fmla="*/ 3767 w 276695"/>
                  <a:gd name="connsiteY11" fmla="*/ 327997 h 477222"/>
                  <a:gd name="connsiteX12" fmla="*/ 112412 w 276695"/>
                  <a:gd name="connsiteY12" fmla="*/ 474513 h 477222"/>
                  <a:gd name="connsiteX13" fmla="*/ 239061 w 276695"/>
                  <a:gd name="connsiteY13" fmla="*/ 422363 h 477222"/>
                  <a:gd name="connsiteX14" fmla="*/ 265757 w 276695"/>
                  <a:gd name="connsiteY14" fmla="*/ 389459 h 477222"/>
                  <a:gd name="connsiteX15" fmla="*/ 256445 w 276695"/>
                  <a:gd name="connsiteY15" fmla="*/ 283919 h 477222"/>
                  <a:gd name="connsiteX16" fmla="*/ 167666 w 276695"/>
                  <a:gd name="connsiteY16" fmla="*/ 217490 h 477222"/>
                  <a:gd name="connsiteX17" fmla="*/ 175737 w 276695"/>
                  <a:gd name="connsiteY17" fmla="*/ 445334 h 477222"/>
                  <a:gd name="connsiteX18" fmla="*/ 175737 w 276695"/>
                  <a:gd name="connsiteY18" fmla="*/ 445955 h 477222"/>
                  <a:gd name="connsiteX19" fmla="*/ 196224 w 276695"/>
                  <a:gd name="connsiteY19" fmla="*/ 440988 h 477222"/>
                  <a:gd name="connsiteX20" fmla="*/ 88200 w 276695"/>
                  <a:gd name="connsiteY20" fmla="*/ 441609 h 477222"/>
                  <a:gd name="connsiteX21" fmla="*/ 26117 w 276695"/>
                  <a:gd name="connsiteY21" fmla="*/ 265915 h 477222"/>
                  <a:gd name="connsiteX22" fmla="*/ 83854 w 276695"/>
                  <a:gd name="connsiteY22" fmla="*/ 100774 h 477222"/>
                  <a:gd name="connsiteX23" fmla="*/ 217953 w 276695"/>
                  <a:gd name="connsiteY23" fmla="*/ 21308 h 477222"/>
                  <a:gd name="connsiteX24" fmla="*/ 213607 w 276695"/>
                  <a:gd name="connsiteY24" fmla="*/ 92703 h 477222"/>
                  <a:gd name="connsiteX25" fmla="*/ 99996 w 276695"/>
                  <a:gd name="connsiteY25" fmla="*/ 169065 h 477222"/>
                  <a:gd name="connsiteX26" fmla="*/ 108687 w 276695"/>
                  <a:gd name="connsiteY26" fmla="*/ 254740 h 477222"/>
                  <a:gd name="connsiteX27" fmla="*/ 109308 w 276695"/>
                  <a:gd name="connsiteY27" fmla="*/ 253498 h 477222"/>
                  <a:gd name="connsiteX28" fmla="*/ 108066 w 276695"/>
                  <a:gd name="connsiteY28" fmla="*/ 251636 h 477222"/>
                  <a:gd name="connsiteX29" fmla="*/ 109308 w 276695"/>
                  <a:gd name="connsiteY29" fmla="*/ 251015 h 477222"/>
                  <a:gd name="connsiteX30" fmla="*/ 237820 w 276695"/>
                  <a:gd name="connsiteY30" fmla="*/ 295714 h 477222"/>
                  <a:gd name="connsiteX31" fmla="*/ 175737 w 276695"/>
                  <a:gd name="connsiteY31" fmla="*/ 445334 h 47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6695" h="477222">
                    <a:moveTo>
                      <a:pt x="167666" y="217490"/>
                    </a:moveTo>
                    <a:cubicBezTo>
                      <a:pt x="150283" y="215007"/>
                      <a:pt x="123587" y="211282"/>
                      <a:pt x="106825" y="221215"/>
                    </a:cubicBezTo>
                    <a:cubicBezTo>
                      <a:pt x="106825" y="219973"/>
                      <a:pt x="106825" y="219352"/>
                      <a:pt x="107446" y="218732"/>
                    </a:cubicBezTo>
                    <a:cubicBezTo>
                      <a:pt x="109308" y="197003"/>
                      <a:pt x="117379" y="175274"/>
                      <a:pt x="131658" y="158511"/>
                    </a:cubicBezTo>
                    <a:cubicBezTo>
                      <a:pt x="156491" y="130574"/>
                      <a:pt x="193120" y="116295"/>
                      <a:pt x="229749" y="115053"/>
                    </a:cubicBezTo>
                    <a:cubicBezTo>
                      <a:pt x="244649" y="114432"/>
                      <a:pt x="244028" y="93324"/>
                      <a:pt x="229749" y="92083"/>
                    </a:cubicBezTo>
                    <a:cubicBezTo>
                      <a:pt x="229128" y="92083"/>
                      <a:pt x="228507" y="92083"/>
                      <a:pt x="227886" y="92083"/>
                    </a:cubicBezTo>
                    <a:cubicBezTo>
                      <a:pt x="229749" y="83391"/>
                      <a:pt x="230991" y="74699"/>
                      <a:pt x="232232" y="66629"/>
                    </a:cubicBezTo>
                    <a:cubicBezTo>
                      <a:pt x="234716" y="48004"/>
                      <a:pt x="240303" y="30000"/>
                      <a:pt x="240303" y="10754"/>
                    </a:cubicBezTo>
                    <a:cubicBezTo>
                      <a:pt x="240303" y="2062"/>
                      <a:pt x="232232" y="-1042"/>
                      <a:pt x="226024" y="821"/>
                    </a:cubicBezTo>
                    <a:cubicBezTo>
                      <a:pt x="224782" y="200"/>
                      <a:pt x="224161" y="200"/>
                      <a:pt x="222920" y="200"/>
                    </a:cubicBezTo>
                    <a:cubicBezTo>
                      <a:pt x="63988" y="-7250"/>
                      <a:pt x="-19204" y="195140"/>
                      <a:pt x="3767" y="327997"/>
                    </a:cubicBezTo>
                    <a:cubicBezTo>
                      <a:pt x="14942" y="391943"/>
                      <a:pt x="44121" y="459613"/>
                      <a:pt x="112412" y="474513"/>
                    </a:cubicBezTo>
                    <a:cubicBezTo>
                      <a:pt x="158354" y="484446"/>
                      <a:pt x="217332" y="467063"/>
                      <a:pt x="239061" y="422363"/>
                    </a:cubicBezTo>
                    <a:cubicBezTo>
                      <a:pt x="249616" y="414913"/>
                      <a:pt x="258307" y="404359"/>
                      <a:pt x="265757" y="389459"/>
                    </a:cubicBezTo>
                    <a:cubicBezTo>
                      <a:pt x="285003" y="350347"/>
                      <a:pt x="276932" y="320548"/>
                      <a:pt x="256445" y="283919"/>
                    </a:cubicBezTo>
                    <a:cubicBezTo>
                      <a:pt x="236578" y="247290"/>
                      <a:pt x="210503" y="224319"/>
                      <a:pt x="167666" y="217490"/>
                    </a:cubicBezTo>
                    <a:close/>
                    <a:moveTo>
                      <a:pt x="175737" y="445334"/>
                    </a:moveTo>
                    <a:cubicBezTo>
                      <a:pt x="175116" y="445334"/>
                      <a:pt x="175737" y="445955"/>
                      <a:pt x="175737" y="445955"/>
                    </a:cubicBezTo>
                    <a:cubicBezTo>
                      <a:pt x="182566" y="444092"/>
                      <a:pt x="189395" y="442851"/>
                      <a:pt x="196224" y="440988"/>
                    </a:cubicBezTo>
                    <a:cubicBezTo>
                      <a:pt x="162699" y="457751"/>
                      <a:pt x="125450" y="463959"/>
                      <a:pt x="88200" y="441609"/>
                    </a:cubicBezTo>
                    <a:cubicBezTo>
                      <a:pt x="36671" y="410568"/>
                      <a:pt x="22392" y="319306"/>
                      <a:pt x="26117" y="265915"/>
                    </a:cubicBezTo>
                    <a:cubicBezTo>
                      <a:pt x="29842" y="208798"/>
                      <a:pt x="49709" y="147336"/>
                      <a:pt x="83854" y="100774"/>
                    </a:cubicBezTo>
                    <a:cubicBezTo>
                      <a:pt x="118000" y="55454"/>
                      <a:pt x="165183" y="32483"/>
                      <a:pt x="217953" y="21308"/>
                    </a:cubicBezTo>
                    <a:cubicBezTo>
                      <a:pt x="215470" y="44900"/>
                      <a:pt x="210503" y="69112"/>
                      <a:pt x="213607" y="92703"/>
                    </a:cubicBezTo>
                    <a:cubicBezTo>
                      <a:pt x="167045" y="96428"/>
                      <a:pt x="119241" y="126849"/>
                      <a:pt x="99996" y="169065"/>
                    </a:cubicBezTo>
                    <a:cubicBezTo>
                      <a:pt x="93167" y="183344"/>
                      <a:pt x="76404" y="253498"/>
                      <a:pt x="108687" y="254740"/>
                    </a:cubicBezTo>
                    <a:cubicBezTo>
                      <a:pt x="109308" y="254740"/>
                      <a:pt x="109929" y="253498"/>
                      <a:pt x="109308" y="253498"/>
                    </a:cubicBezTo>
                    <a:cubicBezTo>
                      <a:pt x="108687" y="252877"/>
                      <a:pt x="108066" y="252256"/>
                      <a:pt x="108066" y="251636"/>
                    </a:cubicBezTo>
                    <a:cubicBezTo>
                      <a:pt x="108687" y="251636"/>
                      <a:pt x="108687" y="251636"/>
                      <a:pt x="109308" y="251015"/>
                    </a:cubicBezTo>
                    <a:cubicBezTo>
                      <a:pt x="158354" y="223698"/>
                      <a:pt x="212366" y="251636"/>
                      <a:pt x="237820" y="295714"/>
                    </a:cubicBezTo>
                    <a:cubicBezTo>
                      <a:pt x="274449" y="359660"/>
                      <a:pt x="243407" y="420501"/>
                      <a:pt x="175737" y="445334"/>
                    </a:cubicBezTo>
                    <a:close/>
                  </a:path>
                </a:pathLst>
              </a:custGeom>
              <a:solidFill>
                <a:schemeClr val="accent5"/>
              </a:solidFill>
              <a:ln w="6152" cap="flat">
                <a:noFill/>
                <a:prstDash val="solid"/>
                <a:miter/>
              </a:ln>
            </p:spPr>
            <p:txBody>
              <a:bodyPr rtlCol="0" anchor="ctr"/>
              <a:lstStyle/>
              <a:p>
                <a:endParaRPr lang="en-US"/>
              </a:p>
            </p:txBody>
          </p:sp>
        </p:grpSp>
      </p:grpSp>
      <p:sp>
        <p:nvSpPr>
          <p:cNvPr id="21" name="Text Placeholder 20">
            <a:extLst>
              <a:ext uri="{FF2B5EF4-FFF2-40B4-BE49-F238E27FC236}">
                <a16:creationId xmlns:a16="http://schemas.microsoft.com/office/drawing/2014/main" id="{E52796EE-D0D0-4679-A7C7-6C9D04BFFA5E}"/>
              </a:ext>
            </a:extLst>
          </p:cNvPr>
          <p:cNvSpPr>
            <a:spLocks noGrp="1"/>
          </p:cNvSpPr>
          <p:nvPr>
            <p:ph type="body" sz="quarter" idx="13"/>
          </p:nvPr>
        </p:nvSpPr>
        <p:spPr>
          <a:xfrm>
            <a:off x="1371600" y="5257800"/>
            <a:ext cx="9448800" cy="457200"/>
          </a:xfrm>
        </p:spPr>
        <p:txBody>
          <a:bodyPr anchor="ctr"/>
          <a:lstStyle>
            <a:lvl1pPr marL="0" indent="0" algn="ctr">
              <a:spcBef>
                <a:spcPts val="0"/>
              </a:spcBef>
              <a:buNone/>
              <a:defRPr b="1" cap="all" spc="200" baseline="0"/>
            </a:lvl1pPr>
            <a:lvl2pPr marL="233362" indent="0" algn="ctr">
              <a:buNone/>
              <a:defRPr b="1"/>
            </a:lvl2pPr>
            <a:lvl3pPr marL="457200" indent="0" algn="ctr">
              <a:buNone/>
              <a:defRPr b="1"/>
            </a:lvl3pPr>
            <a:lvl4pPr marL="690562" indent="0" algn="ctr">
              <a:buNone/>
              <a:defRPr b="1"/>
            </a:lvl4pPr>
            <a:lvl5pPr marL="914400" indent="0" algn="ctr">
              <a:buNone/>
              <a:defRPr b="1"/>
            </a:lvl5pPr>
          </a:lstStyle>
          <a:p>
            <a:pPr lvl="0"/>
            <a:r>
              <a:rPr lang="en-US"/>
              <a:t>Click to edit Master text styles</a:t>
            </a:r>
          </a:p>
        </p:txBody>
      </p:sp>
    </p:spTree>
    <p:extLst>
      <p:ext uri="{BB962C8B-B14F-4D97-AF65-F5344CB8AC3E}">
        <p14:creationId xmlns:p14="http://schemas.microsoft.com/office/powerpoint/2010/main" val="1759249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5A8A92-8473-4800-ACCB-FC00EC148CAF}"/>
              </a:ext>
            </a:extLst>
          </p:cNvPr>
          <p:cNvSpPr/>
          <p:nvPr userDrawn="1"/>
        </p:nvSpPr>
        <p:spPr>
          <a:xfrm>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6" name="Picture 5">
            <a:extLst>
              <a:ext uri="{FF2B5EF4-FFF2-40B4-BE49-F238E27FC236}">
                <a16:creationId xmlns:a16="http://schemas.microsoft.com/office/drawing/2014/main" id="{DD8E5135-FDA9-4AB4-B766-81BBDC9FF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6702" y="314326"/>
            <a:ext cx="3065298" cy="3775852"/>
          </a:xfrm>
          <a:prstGeom prst="rect">
            <a:avLst/>
          </a:prstGeom>
        </p:spPr>
      </p:pic>
      <p:pic>
        <p:nvPicPr>
          <p:cNvPr id="21" name="Picture 20">
            <a:extLst>
              <a:ext uri="{FF2B5EF4-FFF2-40B4-BE49-F238E27FC236}">
                <a16:creationId xmlns:a16="http://schemas.microsoft.com/office/drawing/2014/main" id="{611FEDB8-A0A4-4D39-A45F-ACCA3447FE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14325"/>
            <a:ext cx="2185893" cy="5012846"/>
          </a:xfrm>
          <a:prstGeom prst="rect">
            <a:avLst/>
          </a:prstGeom>
        </p:spPr>
      </p:pic>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lvl1pPr>
              <a:defRPr>
                <a:solidFill>
                  <a:schemeClr val="accent3"/>
                </a:solidFill>
              </a:defRPr>
            </a:lvl1pPr>
          </a:lstStyle>
          <a:p>
            <a:fld id="{E6B750D6-E7D6-45AE-958C-B2A76E17150F}" type="datetime1">
              <a:rPr lang="en-US" smtClean="0"/>
              <a:pPr/>
              <a:t>8/19/2025</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lvl1pPr>
              <a:defRPr>
                <a:solidFill>
                  <a:schemeClr val="accent3"/>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lvl1pPr>
              <a:defRPr>
                <a:solidFill>
                  <a:schemeClr val="accent3"/>
                </a:solidFill>
              </a:defRPr>
            </a:lvl1pPr>
          </a:lstStyle>
          <a:p>
            <a:fld id="{4737D6AF-2FA5-476A-AF60-7A8CDF2E2DFB}" type="slidenum">
              <a:rPr lang="en-US" smtClean="0"/>
              <a:pPr/>
              <a:t>‹#›</a:t>
            </a:fld>
            <a:endParaRPr lang="en-US"/>
          </a:p>
        </p:txBody>
      </p:sp>
      <p:pic>
        <p:nvPicPr>
          <p:cNvPr id="7" name="Graphic 6">
            <a:extLst>
              <a:ext uri="{FF2B5EF4-FFF2-40B4-BE49-F238E27FC236}">
                <a16:creationId xmlns:a16="http://schemas.microsoft.com/office/drawing/2014/main" id="{78241B5B-26E5-48B4-B0D8-9D9DEFAE17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632119" y="6400800"/>
            <a:ext cx="288472" cy="228600"/>
          </a:xfrm>
          <a:prstGeom prst="rect">
            <a:avLst/>
          </a:prstGeom>
        </p:spPr>
      </p:pic>
      <p:sp>
        <p:nvSpPr>
          <p:cNvPr id="8" name="Title 15">
            <a:extLst>
              <a:ext uri="{FF2B5EF4-FFF2-40B4-BE49-F238E27FC236}">
                <a16:creationId xmlns:a16="http://schemas.microsoft.com/office/drawing/2014/main" id="{4C1C55D5-708C-4323-B2D5-A07B5ED83EA8}"/>
              </a:ext>
            </a:extLst>
          </p:cNvPr>
          <p:cNvSpPr>
            <a:spLocks noGrp="1"/>
          </p:cNvSpPr>
          <p:nvPr>
            <p:ph type="title"/>
          </p:nvPr>
        </p:nvSpPr>
        <p:spPr>
          <a:xfrm>
            <a:off x="1371600" y="2057400"/>
            <a:ext cx="9448800" cy="3200402"/>
          </a:xfrm>
        </p:spPr>
        <p:txBody>
          <a:bodyPr anchor="ctr"/>
          <a:lstStyle>
            <a:lvl1pPr algn="ctr">
              <a:lnSpc>
                <a:spcPct val="100000"/>
              </a:lnSpc>
              <a:defRPr sz="3200">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D4631722-E9B6-4754-B6AC-C864A322FB7F}"/>
              </a:ext>
            </a:extLst>
          </p:cNvPr>
          <p:cNvGrpSpPr/>
          <p:nvPr userDrawn="1"/>
        </p:nvGrpSpPr>
        <p:grpSpPr>
          <a:xfrm>
            <a:off x="5611140" y="1115340"/>
            <a:ext cx="969720" cy="969720"/>
            <a:chOff x="10276038" y="784966"/>
            <a:chExt cx="969720" cy="969720"/>
          </a:xfrm>
        </p:grpSpPr>
        <p:sp>
          <p:nvSpPr>
            <p:cNvPr id="10" name="Oval 9">
              <a:extLst>
                <a:ext uri="{FF2B5EF4-FFF2-40B4-BE49-F238E27FC236}">
                  <a16:creationId xmlns:a16="http://schemas.microsoft.com/office/drawing/2014/main" id="{3F0482AA-C787-47DF-B618-70E021E370B4}"/>
                </a:ext>
              </a:extLst>
            </p:cNvPr>
            <p:cNvSpPr>
              <a:spLocks noChangeAspect="1"/>
            </p:cNvSpPr>
            <p:nvPr/>
          </p:nvSpPr>
          <p:spPr>
            <a:xfrm>
              <a:off x="10276038" y="784966"/>
              <a:ext cx="969720" cy="969720"/>
            </a:xfrm>
            <a:prstGeom prst="ellipse">
              <a:avLst/>
            </a:prstGeom>
            <a:solidFill>
              <a:schemeClr val="accent4"/>
            </a:solidFill>
            <a:ln>
              <a:noFill/>
            </a:ln>
            <a:effectLst>
              <a:outerShdw blurRad="50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1">
              <a:extLst>
                <a:ext uri="{FF2B5EF4-FFF2-40B4-BE49-F238E27FC236}">
                  <a16:creationId xmlns:a16="http://schemas.microsoft.com/office/drawing/2014/main" id="{1C120166-9B07-4DED-BD61-86B93F10EAF9}"/>
                </a:ext>
              </a:extLst>
            </p:cNvPr>
            <p:cNvGrpSpPr/>
            <p:nvPr/>
          </p:nvGrpSpPr>
          <p:grpSpPr>
            <a:xfrm>
              <a:off x="10502542" y="1061642"/>
              <a:ext cx="516713" cy="416367"/>
              <a:chOff x="10613880" y="1131384"/>
              <a:chExt cx="594305" cy="478891"/>
            </a:xfrm>
            <a:solidFill>
              <a:srgbClr val="29235C"/>
            </a:solidFill>
          </p:grpSpPr>
          <p:sp>
            <p:nvSpPr>
              <p:cNvPr id="12" name="Freeform: Shape 11">
                <a:extLst>
                  <a:ext uri="{FF2B5EF4-FFF2-40B4-BE49-F238E27FC236}">
                    <a16:creationId xmlns:a16="http://schemas.microsoft.com/office/drawing/2014/main" id="{75515856-6EBE-4A11-AAA0-36B78C5B18FB}"/>
                  </a:ext>
                </a:extLst>
              </p:cNvPr>
              <p:cNvSpPr/>
              <p:nvPr/>
            </p:nvSpPr>
            <p:spPr>
              <a:xfrm>
                <a:off x="10640060" y="1153740"/>
                <a:ext cx="227591" cy="434767"/>
              </a:xfrm>
              <a:custGeom>
                <a:avLst/>
                <a:gdLst>
                  <a:gd name="connsiteX0" fmla="*/ 82508 w 227591"/>
                  <a:gd name="connsiteY0" fmla="*/ 229707 h 434767"/>
                  <a:gd name="connsiteX1" fmla="*/ 81266 w 227591"/>
                  <a:gd name="connsiteY1" fmla="*/ 230327 h 434767"/>
                  <a:gd name="connsiteX2" fmla="*/ 82508 w 227591"/>
                  <a:gd name="connsiteY2" fmla="*/ 232190 h 434767"/>
                  <a:gd name="connsiteX3" fmla="*/ 81887 w 227591"/>
                  <a:gd name="connsiteY3" fmla="*/ 233432 h 434767"/>
                  <a:gd name="connsiteX4" fmla="*/ 73195 w 227591"/>
                  <a:gd name="connsiteY4" fmla="*/ 147757 h 434767"/>
                  <a:gd name="connsiteX5" fmla="*/ 186807 w 227591"/>
                  <a:gd name="connsiteY5" fmla="*/ 71395 h 434767"/>
                  <a:gd name="connsiteX6" fmla="*/ 191153 w 227591"/>
                  <a:gd name="connsiteY6" fmla="*/ 0 h 434767"/>
                  <a:gd name="connsiteX7" fmla="*/ 58295 w 227591"/>
                  <a:gd name="connsiteY7" fmla="*/ 80087 h 434767"/>
                  <a:gd name="connsiteX8" fmla="*/ 558 w 227591"/>
                  <a:gd name="connsiteY8" fmla="*/ 244606 h 434767"/>
                  <a:gd name="connsiteX9" fmla="*/ 62641 w 227591"/>
                  <a:gd name="connsiteY9" fmla="*/ 420301 h 434767"/>
                  <a:gd name="connsiteX10" fmla="*/ 170666 w 227591"/>
                  <a:gd name="connsiteY10" fmla="*/ 419680 h 434767"/>
                  <a:gd name="connsiteX11" fmla="*/ 150178 w 227591"/>
                  <a:gd name="connsiteY11" fmla="*/ 424647 h 434767"/>
                  <a:gd name="connsiteX12" fmla="*/ 150178 w 227591"/>
                  <a:gd name="connsiteY12" fmla="*/ 424026 h 434767"/>
                  <a:gd name="connsiteX13" fmla="*/ 211640 w 227591"/>
                  <a:gd name="connsiteY13" fmla="*/ 274406 h 434767"/>
                  <a:gd name="connsiteX14" fmla="*/ 82508 w 227591"/>
                  <a:gd name="connsiteY14" fmla="*/ 229707 h 43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591" h="434767">
                    <a:moveTo>
                      <a:pt x="82508" y="229707"/>
                    </a:moveTo>
                    <a:cubicBezTo>
                      <a:pt x="81887" y="229707"/>
                      <a:pt x="81887" y="229707"/>
                      <a:pt x="81266" y="230327"/>
                    </a:cubicBezTo>
                    <a:cubicBezTo>
                      <a:pt x="81887" y="230948"/>
                      <a:pt x="81887" y="231569"/>
                      <a:pt x="82508" y="232190"/>
                    </a:cubicBezTo>
                    <a:cubicBezTo>
                      <a:pt x="83129" y="232811"/>
                      <a:pt x="82508" y="233432"/>
                      <a:pt x="81887" y="233432"/>
                    </a:cubicBezTo>
                    <a:cubicBezTo>
                      <a:pt x="50225" y="232190"/>
                      <a:pt x="66987" y="162036"/>
                      <a:pt x="73195" y="147757"/>
                    </a:cubicBezTo>
                    <a:cubicBezTo>
                      <a:pt x="93062" y="106162"/>
                      <a:pt x="140245" y="75120"/>
                      <a:pt x="186807" y="71395"/>
                    </a:cubicBezTo>
                    <a:cubicBezTo>
                      <a:pt x="184324" y="47804"/>
                      <a:pt x="188670" y="23591"/>
                      <a:pt x="191153" y="0"/>
                    </a:cubicBezTo>
                    <a:cubicBezTo>
                      <a:pt x="139003" y="11796"/>
                      <a:pt x="91820" y="34766"/>
                      <a:pt x="58295" y="80087"/>
                    </a:cubicBezTo>
                    <a:cubicBezTo>
                      <a:pt x="24150" y="126028"/>
                      <a:pt x="4283" y="187490"/>
                      <a:pt x="558" y="244606"/>
                    </a:cubicBezTo>
                    <a:cubicBezTo>
                      <a:pt x="-3167" y="297998"/>
                      <a:pt x="11112" y="389260"/>
                      <a:pt x="62641" y="420301"/>
                    </a:cubicBezTo>
                    <a:cubicBezTo>
                      <a:pt x="99891" y="442651"/>
                      <a:pt x="136520" y="436443"/>
                      <a:pt x="170666" y="419680"/>
                    </a:cubicBezTo>
                    <a:cubicBezTo>
                      <a:pt x="163836" y="421543"/>
                      <a:pt x="157007" y="422784"/>
                      <a:pt x="150178" y="424647"/>
                    </a:cubicBezTo>
                    <a:cubicBezTo>
                      <a:pt x="149557" y="424647"/>
                      <a:pt x="149557" y="424026"/>
                      <a:pt x="150178" y="424026"/>
                    </a:cubicBezTo>
                    <a:cubicBezTo>
                      <a:pt x="217849" y="399193"/>
                      <a:pt x="248890" y="338352"/>
                      <a:pt x="211640" y="274406"/>
                    </a:cubicBezTo>
                    <a:cubicBezTo>
                      <a:pt x="184945" y="230327"/>
                      <a:pt x="131553" y="202390"/>
                      <a:pt x="82508" y="229707"/>
                    </a:cubicBezTo>
                    <a:close/>
                  </a:path>
                </a:pathLst>
              </a:custGeom>
              <a:solidFill>
                <a:schemeClr val="accent1"/>
              </a:solidFill>
              <a:ln w="61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6E1B809-322C-4D4B-AE8A-FF5358D501CB}"/>
                  </a:ext>
                </a:extLst>
              </p:cNvPr>
              <p:cNvSpPr/>
              <p:nvPr/>
            </p:nvSpPr>
            <p:spPr>
              <a:xfrm>
                <a:off x="10929906" y="1156431"/>
                <a:ext cx="255035" cy="429240"/>
              </a:xfrm>
              <a:custGeom>
                <a:avLst/>
                <a:gdLst>
                  <a:gd name="connsiteX0" fmla="*/ 104318 w 255035"/>
                  <a:gd name="connsiteY0" fmla="*/ 240054 h 429240"/>
                  <a:gd name="connsiteX1" fmla="*/ 86314 w 255035"/>
                  <a:gd name="connsiteY1" fmla="*/ 229499 h 429240"/>
                  <a:gd name="connsiteX2" fmla="*/ 88176 w 255035"/>
                  <a:gd name="connsiteY2" fmla="*/ 225154 h 429240"/>
                  <a:gd name="connsiteX3" fmla="*/ 83831 w 255035"/>
                  <a:gd name="connsiteY3" fmla="*/ 128925 h 429240"/>
                  <a:gd name="connsiteX4" fmla="*/ 192476 w 255035"/>
                  <a:gd name="connsiteY4" fmla="*/ 63738 h 429240"/>
                  <a:gd name="connsiteX5" fmla="*/ 191855 w 255035"/>
                  <a:gd name="connsiteY5" fmla="*/ 5380 h 429240"/>
                  <a:gd name="connsiteX6" fmla="*/ 191234 w 255035"/>
                  <a:gd name="connsiteY6" fmla="*/ 5380 h 429240"/>
                  <a:gd name="connsiteX7" fmla="*/ 45339 w 255035"/>
                  <a:gd name="connsiteY7" fmla="*/ 97263 h 429240"/>
                  <a:gd name="connsiteX8" fmla="*/ 19 w 255035"/>
                  <a:gd name="connsiteY8" fmla="*/ 244399 h 429240"/>
                  <a:gd name="connsiteX9" fmla="*/ 68931 w 255035"/>
                  <a:gd name="connsiteY9" fmla="*/ 409540 h 429240"/>
                  <a:gd name="connsiteX10" fmla="*/ 164538 w 255035"/>
                  <a:gd name="connsiteY10" fmla="*/ 425681 h 429240"/>
                  <a:gd name="connsiteX11" fmla="*/ 167022 w 255035"/>
                  <a:gd name="connsiteY11" fmla="*/ 423198 h 429240"/>
                  <a:gd name="connsiteX12" fmla="*/ 244004 w 255035"/>
                  <a:gd name="connsiteY12" fmla="*/ 286616 h 429240"/>
                  <a:gd name="connsiteX13" fmla="*/ 104318 w 255035"/>
                  <a:gd name="connsiteY13" fmla="*/ 240054 h 42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035" h="429240">
                    <a:moveTo>
                      <a:pt x="104318" y="240054"/>
                    </a:moveTo>
                    <a:cubicBezTo>
                      <a:pt x="97489" y="248124"/>
                      <a:pt x="81968" y="239433"/>
                      <a:pt x="86314" y="229499"/>
                    </a:cubicBezTo>
                    <a:cubicBezTo>
                      <a:pt x="86935" y="228258"/>
                      <a:pt x="87556" y="226395"/>
                      <a:pt x="88176" y="225154"/>
                    </a:cubicBezTo>
                    <a:cubicBezTo>
                      <a:pt x="65206" y="212116"/>
                      <a:pt x="76381" y="144446"/>
                      <a:pt x="83831" y="128925"/>
                    </a:cubicBezTo>
                    <a:cubicBezTo>
                      <a:pt x="101835" y="93538"/>
                      <a:pt x="150259" y="67463"/>
                      <a:pt x="192476" y="63738"/>
                    </a:cubicBezTo>
                    <a:cubicBezTo>
                      <a:pt x="191855" y="44493"/>
                      <a:pt x="191855" y="24626"/>
                      <a:pt x="191855" y="5380"/>
                    </a:cubicBezTo>
                    <a:cubicBezTo>
                      <a:pt x="191855" y="5380"/>
                      <a:pt x="191234" y="5380"/>
                      <a:pt x="191234" y="5380"/>
                    </a:cubicBezTo>
                    <a:cubicBezTo>
                      <a:pt x="151501" y="-23178"/>
                      <a:pt x="63964" y="69947"/>
                      <a:pt x="45339" y="97263"/>
                    </a:cubicBezTo>
                    <a:cubicBezTo>
                      <a:pt x="14298" y="142583"/>
                      <a:pt x="-602" y="189146"/>
                      <a:pt x="19" y="244399"/>
                    </a:cubicBezTo>
                    <a:cubicBezTo>
                      <a:pt x="1260" y="305241"/>
                      <a:pt x="14298" y="373532"/>
                      <a:pt x="68931" y="409540"/>
                    </a:cubicBezTo>
                    <a:cubicBezTo>
                      <a:pt x="98730" y="429406"/>
                      <a:pt x="132876" y="433131"/>
                      <a:pt x="164538" y="425681"/>
                    </a:cubicBezTo>
                    <a:cubicBezTo>
                      <a:pt x="164538" y="424440"/>
                      <a:pt x="165780" y="423819"/>
                      <a:pt x="167022" y="423198"/>
                    </a:cubicBezTo>
                    <a:cubicBezTo>
                      <a:pt x="225380" y="403952"/>
                      <a:pt x="278771" y="353044"/>
                      <a:pt x="244004" y="286616"/>
                    </a:cubicBezTo>
                    <a:cubicBezTo>
                      <a:pt x="226000" y="249366"/>
                      <a:pt x="140326" y="199700"/>
                      <a:pt x="104318" y="240054"/>
                    </a:cubicBezTo>
                    <a:close/>
                  </a:path>
                </a:pathLst>
              </a:custGeom>
              <a:solidFill>
                <a:schemeClr val="accent1"/>
              </a:solidFill>
              <a:ln w="61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4898C24-52A5-44CB-96FA-B0E5E715A7FA}"/>
                  </a:ext>
                </a:extLst>
              </p:cNvPr>
              <p:cNvSpPr/>
              <p:nvPr/>
            </p:nvSpPr>
            <p:spPr>
              <a:xfrm>
                <a:off x="10907426" y="1131384"/>
                <a:ext cx="300759" cy="475070"/>
              </a:xfrm>
              <a:custGeom>
                <a:avLst/>
                <a:gdLst>
                  <a:gd name="connsiteX0" fmla="*/ 191985 w 300759"/>
                  <a:gd name="connsiteY0" fmla="*/ 232817 h 475070"/>
                  <a:gd name="connsiteX1" fmla="*/ 123073 w 300759"/>
                  <a:gd name="connsiteY1" fmla="*/ 237784 h 475070"/>
                  <a:gd name="connsiteX2" fmla="*/ 118727 w 300759"/>
                  <a:gd name="connsiteY2" fmla="*/ 204259 h 475070"/>
                  <a:gd name="connsiteX3" fmla="*/ 137973 w 300759"/>
                  <a:gd name="connsiteY3" fmla="*/ 151489 h 475070"/>
                  <a:gd name="connsiteX4" fmla="*/ 232960 w 300759"/>
                  <a:gd name="connsiteY4" fmla="*/ 112376 h 475070"/>
                  <a:gd name="connsiteX5" fmla="*/ 239168 w 300759"/>
                  <a:gd name="connsiteY5" fmla="*/ 90027 h 475070"/>
                  <a:gd name="connsiteX6" fmla="*/ 228614 w 300759"/>
                  <a:gd name="connsiteY6" fmla="*/ 89406 h 475070"/>
                  <a:gd name="connsiteX7" fmla="*/ 232960 w 300759"/>
                  <a:gd name="connsiteY7" fmla="*/ 8698 h 475070"/>
                  <a:gd name="connsiteX8" fmla="*/ 214956 w 300759"/>
                  <a:gd name="connsiteY8" fmla="*/ 8077 h 475070"/>
                  <a:gd name="connsiteX9" fmla="*/ 69682 w 300759"/>
                  <a:gd name="connsiteY9" fmla="*/ 83818 h 475070"/>
                  <a:gd name="connsiteX10" fmla="*/ 770 w 300759"/>
                  <a:gd name="connsiteY10" fmla="*/ 293038 h 475070"/>
                  <a:gd name="connsiteX11" fmla="*/ 103827 w 300759"/>
                  <a:gd name="connsiteY11" fmla="*/ 465628 h 475070"/>
                  <a:gd name="connsiteX12" fmla="*/ 230476 w 300759"/>
                  <a:gd name="connsiteY12" fmla="*/ 447624 h 475070"/>
                  <a:gd name="connsiteX13" fmla="*/ 288834 w 300759"/>
                  <a:gd name="connsiteY13" fmla="*/ 399199 h 475070"/>
                  <a:gd name="connsiteX14" fmla="*/ 281384 w 300759"/>
                  <a:gd name="connsiteY14" fmla="*/ 289933 h 475070"/>
                  <a:gd name="connsiteX15" fmla="*/ 191985 w 300759"/>
                  <a:gd name="connsiteY15" fmla="*/ 232817 h 475070"/>
                  <a:gd name="connsiteX16" fmla="*/ 190123 w 300759"/>
                  <a:gd name="connsiteY16" fmla="*/ 448245 h 475070"/>
                  <a:gd name="connsiteX17" fmla="*/ 187639 w 300759"/>
                  <a:gd name="connsiteY17" fmla="*/ 450728 h 475070"/>
                  <a:gd name="connsiteX18" fmla="*/ 92032 w 300759"/>
                  <a:gd name="connsiteY18" fmla="*/ 434586 h 475070"/>
                  <a:gd name="connsiteX19" fmla="*/ 23119 w 300759"/>
                  <a:gd name="connsiteY19" fmla="*/ 268825 h 475070"/>
                  <a:gd name="connsiteX20" fmla="*/ 68440 w 300759"/>
                  <a:gd name="connsiteY20" fmla="*/ 121689 h 475070"/>
                  <a:gd name="connsiteX21" fmla="*/ 214335 w 300759"/>
                  <a:gd name="connsiteY21" fmla="*/ 29806 h 475070"/>
                  <a:gd name="connsiteX22" fmla="*/ 214956 w 300759"/>
                  <a:gd name="connsiteY22" fmla="*/ 29806 h 475070"/>
                  <a:gd name="connsiteX23" fmla="*/ 215577 w 300759"/>
                  <a:gd name="connsiteY23" fmla="*/ 88164 h 475070"/>
                  <a:gd name="connsiteX24" fmla="*/ 106931 w 300759"/>
                  <a:gd name="connsiteY24" fmla="*/ 153351 h 475070"/>
                  <a:gd name="connsiteX25" fmla="*/ 111277 w 300759"/>
                  <a:gd name="connsiteY25" fmla="*/ 249580 h 475070"/>
                  <a:gd name="connsiteX26" fmla="*/ 109415 w 300759"/>
                  <a:gd name="connsiteY26" fmla="*/ 253925 h 475070"/>
                  <a:gd name="connsiteX27" fmla="*/ 127419 w 300759"/>
                  <a:gd name="connsiteY27" fmla="*/ 264479 h 475070"/>
                  <a:gd name="connsiteX28" fmla="*/ 268347 w 300759"/>
                  <a:gd name="connsiteY28" fmla="*/ 311042 h 475070"/>
                  <a:gd name="connsiteX29" fmla="*/ 190123 w 300759"/>
                  <a:gd name="connsiteY29" fmla="*/ 448245 h 4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0759" h="475070">
                    <a:moveTo>
                      <a:pt x="191985" y="232817"/>
                    </a:moveTo>
                    <a:cubicBezTo>
                      <a:pt x="172118" y="229092"/>
                      <a:pt x="141698" y="225988"/>
                      <a:pt x="123073" y="237784"/>
                    </a:cubicBezTo>
                    <a:cubicBezTo>
                      <a:pt x="121211" y="227851"/>
                      <a:pt x="118106" y="209226"/>
                      <a:pt x="118727" y="204259"/>
                    </a:cubicBezTo>
                    <a:cubicBezTo>
                      <a:pt x="119969" y="184393"/>
                      <a:pt x="123694" y="166389"/>
                      <a:pt x="137973" y="151489"/>
                    </a:cubicBezTo>
                    <a:cubicBezTo>
                      <a:pt x="157839" y="130380"/>
                      <a:pt x="203160" y="104306"/>
                      <a:pt x="232960" y="112376"/>
                    </a:cubicBezTo>
                    <a:cubicBezTo>
                      <a:pt x="247860" y="116101"/>
                      <a:pt x="253447" y="91889"/>
                      <a:pt x="239168" y="90027"/>
                    </a:cubicBezTo>
                    <a:cubicBezTo>
                      <a:pt x="236064" y="89406"/>
                      <a:pt x="232339" y="89406"/>
                      <a:pt x="228614" y="89406"/>
                    </a:cubicBezTo>
                    <a:cubicBezTo>
                      <a:pt x="229856" y="62710"/>
                      <a:pt x="234201" y="35394"/>
                      <a:pt x="232960" y="8698"/>
                    </a:cubicBezTo>
                    <a:cubicBezTo>
                      <a:pt x="232339" y="-2477"/>
                      <a:pt x="216197" y="-3098"/>
                      <a:pt x="214956" y="8077"/>
                    </a:cubicBezTo>
                    <a:cubicBezTo>
                      <a:pt x="165910" y="-9306"/>
                      <a:pt x="99481" y="52777"/>
                      <a:pt x="69682" y="83818"/>
                    </a:cubicBezTo>
                    <a:cubicBezTo>
                      <a:pt x="14428" y="140935"/>
                      <a:pt x="-4197" y="216055"/>
                      <a:pt x="770" y="293038"/>
                    </a:cubicBezTo>
                    <a:cubicBezTo>
                      <a:pt x="5115" y="363191"/>
                      <a:pt x="33674" y="437691"/>
                      <a:pt x="103827" y="465628"/>
                    </a:cubicBezTo>
                    <a:cubicBezTo>
                      <a:pt x="148527" y="483632"/>
                      <a:pt x="195089" y="474940"/>
                      <a:pt x="230476" y="447624"/>
                    </a:cubicBezTo>
                    <a:cubicBezTo>
                      <a:pt x="255310" y="439553"/>
                      <a:pt x="275176" y="425895"/>
                      <a:pt x="288834" y="399199"/>
                    </a:cubicBezTo>
                    <a:cubicBezTo>
                      <a:pt x="307459" y="363812"/>
                      <a:pt x="303734" y="323458"/>
                      <a:pt x="281384" y="289933"/>
                    </a:cubicBezTo>
                    <a:cubicBezTo>
                      <a:pt x="260897" y="259513"/>
                      <a:pt x="226751" y="239646"/>
                      <a:pt x="191985" y="232817"/>
                    </a:cubicBezTo>
                    <a:close/>
                    <a:moveTo>
                      <a:pt x="190123" y="448245"/>
                    </a:moveTo>
                    <a:cubicBezTo>
                      <a:pt x="188881" y="448866"/>
                      <a:pt x="187639" y="449486"/>
                      <a:pt x="187639" y="450728"/>
                    </a:cubicBezTo>
                    <a:cubicBezTo>
                      <a:pt x="155356" y="458178"/>
                      <a:pt x="121831" y="453832"/>
                      <a:pt x="92032" y="434586"/>
                    </a:cubicBezTo>
                    <a:cubicBezTo>
                      <a:pt x="37399" y="397958"/>
                      <a:pt x="24361" y="329666"/>
                      <a:pt x="23119" y="268825"/>
                    </a:cubicBezTo>
                    <a:cubicBezTo>
                      <a:pt x="21878" y="213572"/>
                      <a:pt x="37399" y="167009"/>
                      <a:pt x="68440" y="121689"/>
                    </a:cubicBezTo>
                    <a:cubicBezTo>
                      <a:pt x="87065" y="94372"/>
                      <a:pt x="174602" y="1869"/>
                      <a:pt x="214335" y="29806"/>
                    </a:cubicBezTo>
                    <a:cubicBezTo>
                      <a:pt x="214335" y="29806"/>
                      <a:pt x="214956" y="29806"/>
                      <a:pt x="214956" y="29806"/>
                    </a:cubicBezTo>
                    <a:cubicBezTo>
                      <a:pt x="214956" y="49052"/>
                      <a:pt x="214956" y="68918"/>
                      <a:pt x="215577" y="88164"/>
                    </a:cubicBezTo>
                    <a:cubicBezTo>
                      <a:pt x="173360" y="91889"/>
                      <a:pt x="124935" y="117964"/>
                      <a:pt x="106931" y="153351"/>
                    </a:cubicBezTo>
                    <a:cubicBezTo>
                      <a:pt x="98861" y="168872"/>
                      <a:pt x="87686" y="236542"/>
                      <a:pt x="111277" y="249580"/>
                    </a:cubicBezTo>
                    <a:cubicBezTo>
                      <a:pt x="110656" y="250821"/>
                      <a:pt x="110036" y="252063"/>
                      <a:pt x="109415" y="253925"/>
                    </a:cubicBezTo>
                    <a:cubicBezTo>
                      <a:pt x="105690" y="263859"/>
                      <a:pt x="120590" y="272550"/>
                      <a:pt x="127419" y="264479"/>
                    </a:cubicBezTo>
                    <a:cubicBezTo>
                      <a:pt x="163427" y="223505"/>
                      <a:pt x="249101" y="273792"/>
                      <a:pt x="268347" y="311042"/>
                    </a:cubicBezTo>
                    <a:cubicBezTo>
                      <a:pt x="301872" y="378091"/>
                      <a:pt x="249101" y="428999"/>
                      <a:pt x="190123" y="448245"/>
                    </a:cubicBezTo>
                    <a:close/>
                  </a:path>
                </a:pathLst>
              </a:custGeom>
              <a:solidFill>
                <a:srgbClr val="29235C"/>
              </a:solidFill>
              <a:ln w="6152"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651312-C4D3-4CC1-9297-6BCE2C7B338C}"/>
                  </a:ext>
                </a:extLst>
              </p:cNvPr>
              <p:cNvSpPr/>
              <p:nvPr/>
            </p:nvSpPr>
            <p:spPr>
              <a:xfrm>
                <a:off x="10907426" y="1131384"/>
                <a:ext cx="300759" cy="475070"/>
              </a:xfrm>
              <a:custGeom>
                <a:avLst/>
                <a:gdLst>
                  <a:gd name="connsiteX0" fmla="*/ 191985 w 300759"/>
                  <a:gd name="connsiteY0" fmla="*/ 232817 h 475070"/>
                  <a:gd name="connsiteX1" fmla="*/ 123073 w 300759"/>
                  <a:gd name="connsiteY1" fmla="*/ 237784 h 475070"/>
                  <a:gd name="connsiteX2" fmla="*/ 118727 w 300759"/>
                  <a:gd name="connsiteY2" fmla="*/ 204259 h 475070"/>
                  <a:gd name="connsiteX3" fmla="*/ 137973 w 300759"/>
                  <a:gd name="connsiteY3" fmla="*/ 151489 h 475070"/>
                  <a:gd name="connsiteX4" fmla="*/ 232960 w 300759"/>
                  <a:gd name="connsiteY4" fmla="*/ 112376 h 475070"/>
                  <a:gd name="connsiteX5" fmla="*/ 239168 w 300759"/>
                  <a:gd name="connsiteY5" fmla="*/ 90027 h 475070"/>
                  <a:gd name="connsiteX6" fmla="*/ 228614 w 300759"/>
                  <a:gd name="connsiteY6" fmla="*/ 89406 h 475070"/>
                  <a:gd name="connsiteX7" fmla="*/ 232960 w 300759"/>
                  <a:gd name="connsiteY7" fmla="*/ 8698 h 475070"/>
                  <a:gd name="connsiteX8" fmla="*/ 214956 w 300759"/>
                  <a:gd name="connsiteY8" fmla="*/ 8077 h 475070"/>
                  <a:gd name="connsiteX9" fmla="*/ 69682 w 300759"/>
                  <a:gd name="connsiteY9" fmla="*/ 83818 h 475070"/>
                  <a:gd name="connsiteX10" fmla="*/ 770 w 300759"/>
                  <a:gd name="connsiteY10" fmla="*/ 293038 h 475070"/>
                  <a:gd name="connsiteX11" fmla="*/ 103827 w 300759"/>
                  <a:gd name="connsiteY11" fmla="*/ 465628 h 475070"/>
                  <a:gd name="connsiteX12" fmla="*/ 230476 w 300759"/>
                  <a:gd name="connsiteY12" fmla="*/ 447624 h 475070"/>
                  <a:gd name="connsiteX13" fmla="*/ 288834 w 300759"/>
                  <a:gd name="connsiteY13" fmla="*/ 399199 h 475070"/>
                  <a:gd name="connsiteX14" fmla="*/ 281384 w 300759"/>
                  <a:gd name="connsiteY14" fmla="*/ 289933 h 475070"/>
                  <a:gd name="connsiteX15" fmla="*/ 191985 w 300759"/>
                  <a:gd name="connsiteY15" fmla="*/ 232817 h 475070"/>
                  <a:gd name="connsiteX16" fmla="*/ 190123 w 300759"/>
                  <a:gd name="connsiteY16" fmla="*/ 448245 h 475070"/>
                  <a:gd name="connsiteX17" fmla="*/ 187639 w 300759"/>
                  <a:gd name="connsiteY17" fmla="*/ 450728 h 475070"/>
                  <a:gd name="connsiteX18" fmla="*/ 92032 w 300759"/>
                  <a:gd name="connsiteY18" fmla="*/ 434586 h 475070"/>
                  <a:gd name="connsiteX19" fmla="*/ 23119 w 300759"/>
                  <a:gd name="connsiteY19" fmla="*/ 268825 h 475070"/>
                  <a:gd name="connsiteX20" fmla="*/ 68440 w 300759"/>
                  <a:gd name="connsiteY20" fmla="*/ 121689 h 475070"/>
                  <a:gd name="connsiteX21" fmla="*/ 214335 w 300759"/>
                  <a:gd name="connsiteY21" fmla="*/ 29806 h 475070"/>
                  <a:gd name="connsiteX22" fmla="*/ 214956 w 300759"/>
                  <a:gd name="connsiteY22" fmla="*/ 29806 h 475070"/>
                  <a:gd name="connsiteX23" fmla="*/ 215577 w 300759"/>
                  <a:gd name="connsiteY23" fmla="*/ 88164 h 475070"/>
                  <a:gd name="connsiteX24" fmla="*/ 106931 w 300759"/>
                  <a:gd name="connsiteY24" fmla="*/ 153351 h 475070"/>
                  <a:gd name="connsiteX25" fmla="*/ 111277 w 300759"/>
                  <a:gd name="connsiteY25" fmla="*/ 249580 h 475070"/>
                  <a:gd name="connsiteX26" fmla="*/ 109415 w 300759"/>
                  <a:gd name="connsiteY26" fmla="*/ 253925 h 475070"/>
                  <a:gd name="connsiteX27" fmla="*/ 127419 w 300759"/>
                  <a:gd name="connsiteY27" fmla="*/ 264479 h 475070"/>
                  <a:gd name="connsiteX28" fmla="*/ 268347 w 300759"/>
                  <a:gd name="connsiteY28" fmla="*/ 311042 h 475070"/>
                  <a:gd name="connsiteX29" fmla="*/ 190123 w 300759"/>
                  <a:gd name="connsiteY29" fmla="*/ 448245 h 4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0759" h="475070">
                    <a:moveTo>
                      <a:pt x="191985" y="232817"/>
                    </a:moveTo>
                    <a:cubicBezTo>
                      <a:pt x="172118" y="229092"/>
                      <a:pt x="141698" y="225988"/>
                      <a:pt x="123073" y="237784"/>
                    </a:cubicBezTo>
                    <a:cubicBezTo>
                      <a:pt x="121211" y="227851"/>
                      <a:pt x="118106" y="209226"/>
                      <a:pt x="118727" y="204259"/>
                    </a:cubicBezTo>
                    <a:cubicBezTo>
                      <a:pt x="119969" y="184393"/>
                      <a:pt x="123694" y="166389"/>
                      <a:pt x="137973" y="151489"/>
                    </a:cubicBezTo>
                    <a:cubicBezTo>
                      <a:pt x="157839" y="130380"/>
                      <a:pt x="203160" y="104306"/>
                      <a:pt x="232960" y="112376"/>
                    </a:cubicBezTo>
                    <a:cubicBezTo>
                      <a:pt x="247860" y="116101"/>
                      <a:pt x="253447" y="91889"/>
                      <a:pt x="239168" y="90027"/>
                    </a:cubicBezTo>
                    <a:cubicBezTo>
                      <a:pt x="236064" y="89406"/>
                      <a:pt x="232339" y="89406"/>
                      <a:pt x="228614" y="89406"/>
                    </a:cubicBezTo>
                    <a:cubicBezTo>
                      <a:pt x="229856" y="62710"/>
                      <a:pt x="234201" y="35394"/>
                      <a:pt x="232960" y="8698"/>
                    </a:cubicBezTo>
                    <a:cubicBezTo>
                      <a:pt x="232339" y="-2477"/>
                      <a:pt x="216197" y="-3098"/>
                      <a:pt x="214956" y="8077"/>
                    </a:cubicBezTo>
                    <a:cubicBezTo>
                      <a:pt x="165910" y="-9306"/>
                      <a:pt x="99481" y="52777"/>
                      <a:pt x="69682" y="83818"/>
                    </a:cubicBezTo>
                    <a:cubicBezTo>
                      <a:pt x="14428" y="140935"/>
                      <a:pt x="-4197" y="216055"/>
                      <a:pt x="770" y="293038"/>
                    </a:cubicBezTo>
                    <a:cubicBezTo>
                      <a:pt x="5115" y="363191"/>
                      <a:pt x="33674" y="437691"/>
                      <a:pt x="103827" y="465628"/>
                    </a:cubicBezTo>
                    <a:cubicBezTo>
                      <a:pt x="148527" y="483632"/>
                      <a:pt x="195089" y="474940"/>
                      <a:pt x="230476" y="447624"/>
                    </a:cubicBezTo>
                    <a:cubicBezTo>
                      <a:pt x="255310" y="439553"/>
                      <a:pt x="275176" y="425895"/>
                      <a:pt x="288834" y="399199"/>
                    </a:cubicBezTo>
                    <a:cubicBezTo>
                      <a:pt x="307459" y="363812"/>
                      <a:pt x="303734" y="323458"/>
                      <a:pt x="281384" y="289933"/>
                    </a:cubicBezTo>
                    <a:cubicBezTo>
                      <a:pt x="260897" y="259513"/>
                      <a:pt x="226751" y="239646"/>
                      <a:pt x="191985" y="232817"/>
                    </a:cubicBezTo>
                    <a:close/>
                    <a:moveTo>
                      <a:pt x="190123" y="448245"/>
                    </a:moveTo>
                    <a:cubicBezTo>
                      <a:pt x="188881" y="448866"/>
                      <a:pt x="187639" y="449486"/>
                      <a:pt x="187639" y="450728"/>
                    </a:cubicBezTo>
                    <a:cubicBezTo>
                      <a:pt x="155356" y="458178"/>
                      <a:pt x="121831" y="453832"/>
                      <a:pt x="92032" y="434586"/>
                    </a:cubicBezTo>
                    <a:cubicBezTo>
                      <a:pt x="37399" y="397958"/>
                      <a:pt x="24361" y="329666"/>
                      <a:pt x="23119" y="268825"/>
                    </a:cubicBezTo>
                    <a:cubicBezTo>
                      <a:pt x="21878" y="213572"/>
                      <a:pt x="37399" y="167009"/>
                      <a:pt x="68440" y="121689"/>
                    </a:cubicBezTo>
                    <a:cubicBezTo>
                      <a:pt x="87065" y="94372"/>
                      <a:pt x="174602" y="1869"/>
                      <a:pt x="214335" y="29806"/>
                    </a:cubicBezTo>
                    <a:cubicBezTo>
                      <a:pt x="214335" y="29806"/>
                      <a:pt x="214956" y="29806"/>
                      <a:pt x="214956" y="29806"/>
                    </a:cubicBezTo>
                    <a:cubicBezTo>
                      <a:pt x="214956" y="49052"/>
                      <a:pt x="214956" y="68918"/>
                      <a:pt x="215577" y="88164"/>
                    </a:cubicBezTo>
                    <a:cubicBezTo>
                      <a:pt x="173360" y="91889"/>
                      <a:pt x="124935" y="117964"/>
                      <a:pt x="106931" y="153351"/>
                    </a:cubicBezTo>
                    <a:cubicBezTo>
                      <a:pt x="98861" y="168872"/>
                      <a:pt x="87686" y="236542"/>
                      <a:pt x="111277" y="249580"/>
                    </a:cubicBezTo>
                    <a:cubicBezTo>
                      <a:pt x="110656" y="250821"/>
                      <a:pt x="110036" y="252063"/>
                      <a:pt x="109415" y="253925"/>
                    </a:cubicBezTo>
                    <a:cubicBezTo>
                      <a:pt x="105690" y="263859"/>
                      <a:pt x="120590" y="272550"/>
                      <a:pt x="127419" y="264479"/>
                    </a:cubicBezTo>
                    <a:cubicBezTo>
                      <a:pt x="163427" y="223505"/>
                      <a:pt x="249101" y="273792"/>
                      <a:pt x="268347" y="311042"/>
                    </a:cubicBezTo>
                    <a:cubicBezTo>
                      <a:pt x="301872" y="378091"/>
                      <a:pt x="249101" y="428999"/>
                      <a:pt x="190123" y="448245"/>
                    </a:cubicBezTo>
                    <a:close/>
                  </a:path>
                </a:pathLst>
              </a:custGeom>
              <a:solidFill>
                <a:schemeClr val="accent5"/>
              </a:solidFill>
              <a:ln w="615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D907F73-4A2D-4ED0-8B57-E4BB86E11C55}"/>
                  </a:ext>
                </a:extLst>
              </p:cNvPr>
              <p:cNvSpPr/>
              <p:nvPr/>
            </p:nvSpPr>
            <p:spPr>
              <a:xfrm>
                <a:off x="10613880" y="1133053"/>
                <a:ext cx="276695" cy="477222"/>
              </a:xfrm>
              <a:custGeom>
                <a:avLst/>
                <a:gdLst>
                  <a:gd name="connsiteX0" fmla="*/ 167666 w 276695"/>
                  <a:gd name="connsiteY0" fmla="*/ 217490 h 477222"/>
                  <a:gd name="connsiteX1" fmla="*/ 106825 w 276695"/>
                  <a:gd name="connsiteY1" fmla="*/ 221215 h 477222"/>
                  <a:gd name="connsiteX2" fmla="*/ 107446 w 276695"/>
                  <a:gd name="connsiteY2" fmla="*/ 218732 h 477222"/>
                  <a:gd name="connsiteX3" fmla="*/ 131658 w 276695"/>
                  <a:gd name="connsiteY3" fmla="*/ 158511 h 477222"/>
                  <a:gd name="connsiteX4" fmla="*/ 229749 w 276695"/>
                  <a:gd name="connsiteY4" fmla="*/ 115053 h 477222"/>
                  <a:gd name="connsiteX5" fmla="*/ 229749 w 276695"/>
                  <a:gd name="connsiteY5" fmla="*/ 92083 h 477222"/>
                  <a:gd name="connsiteX6" fmla="*/ 227886 w 276695"/>
                  <a:gd name="connsiteY6" fmla="*/ 92083 h 477222"/>
                  <a:gd name="connsiteX7" fmla="*/ 232232 w 276695"/>
                  <a:gd name="connsiteY7" fmla="*/ 66629 h 477222"/>
                  <a:gd name="connsiteX8" fmla="*/ 240303 w 276695"/>
                  <a:gd name="connsiteY8" fmla="*/ 10754 h 477222"/>
                  <a:gd name="connsiteX9" fmla="*/ 226024 w 276695"/>
                  <a:gd name="connsiteY9" fmla="*/ 821 h 477222"/>
                  <a:gd name="connsiteX10" fmla="*/ 222920 w 276695"/>
                  <a:gd name="connsiteY10" fmla="*/ 200 h 477222"/>
                  <a:gd name="connsiteX11" fmla="*/ 3767 w 276695"/>
                  <a:gd name="connsiteY11" fmla="*/ 327997 h 477222"/>
                  <a:gd name="connsiteX12" fmla="*/ 112412 w 276695"/>
                  <a:gd name="connsiteY12" fmla="*/ 474513 h 477222"/>
                  <a:gd name="connsiteX13" fmla="*/ 239061 w 276695"/>
                  <a:gd name="connsiteY13" fmla="*/ 422363 h 477222"/>
                  <a:gd name="connsiteX14" fmla="*/ 265757 w 276695"/>
                  <a:gd name="connsiteY14" fmla="*/ 389459 h 477222"/>
                  <a:gd name="connsiteX15" fmla="*/ 256445 w 276695"/>
                  <a:gd name="connsiteY15" fmla="*/ 283919 h 477222"/>
                  <a:gd name="connsiteX16" fmla="*/ 167666 w 276695"/>
                  <a:gd name="connsiteY16" fmla="*/ 217490 h 477222"/>
                  <a:gd name="connsiteX17" fmla="*/ 175737 w 276695"/>
                  <a:gd name="connsiteY17" fmla="*/ 445334 h 477222"/>
                  <a:gd name="connsiteX18" fmla="*/ 175737 w 276695"/>
                  <a:gd name="connsiteY18" fmla="*/ 445955 h 477222"/>
                  <a:gd name="connsiteX19" fmla="*/ 196224 w 276695"/>
                  <a:gd name="connsiteY19" fmla="*/ 440988 h 477222"/>
                  <a:gd name="connsiteX20" fmla="*/ 88200 w 276695"/>
                  <a:gd name="connsiteY20" fmla="*/ 441609 h 477222"/>
                  <a:gd name="connsiteX21" fmla="*/ 26117 w 276695"/>
                  <a:gd name="connsiteY21" fmla="*/ 265915 h 477222"/>
                  <a:gd name="connsiteX22" fmla="*/ 83854 w 276695"/>
                  <a:gd name="connsiteY22" fmla="*/ 100774 h 477222"/>
                  <a:gd name="connsiteX23" fmla="*/ 217953 w 276695"/>
                  <a:gd name="connsiteY23" fmla="*/ 21308 h 477222"/>
                  <a:gd name="connsiteX24" fmla="*/ 213607 w 276695"/>
                  <a:gd name="connsiteY24" fmla="*/ 92703 h 477222"/>
                  <a:gd name="connsiteX25" fmla="*/ 99996 w 276695"/>
                  <a:gd name="connsiteY25" fmla="*/ 169065 h 477222"/>
                  <a:gd name="connsiteX26" fmla="*/ 108687 w 276695"/>
                  <a:gd name="connsiteY26" fmla="*/ 254740 h 477222"/>
                  <a:gd name="connsiteX27" fmla="*/ 109308 w 276695"/>
                  <a:gd name="connsiteY27" fmla="*/ 253498 h 477222"/>
                  <a:gd name="connsiteX28" fmla="*/ 108066 w 276695"/>
                  <a:gd name="connsiteY28" fmla="*/ 251636 h 477222"/>
                  <a:gd name="connsiteX29" fmla="*/ 109308 w 276695"/>
                  <a:gd name="connsiteY29" fmla="*/ 251015 h 477222"/>
                  <a:gd name="connsiteX30" fmla="*/ 237820 w 276695"/>
                  <a:gd name="connsiteY30" fmla="*/ 295714 h 477222"/>
                  <a:gd name="connsiteX31" fmla="*/ 175737 w 276695"/>
                  <a:gd name="connsiteY31" fmla="*/ 445334 h 47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6695" h="477222">
                    <a:moveTo>
                      <a:pt x="167666" y="217490"/>
                    </a:moveTo>
                    <a:cubicBezTo>
                      <a:pt x="150283" y="215007"/>
                      <a:pt x="123587" y="211282"/>
                      <a:pt x="106825" y="221215"/>
                    </a:cubicBezTo>
                    <a:cubicBezTo>
                      <a:pt x="106825" y="219973"/>
                      <a:pt x="106825" y="219352"/>
                      <a:pt x="107446" y="218732"/>
                    </a:cubicBezTo>
                    <a:cubicBezTo>
                      <a:pt x="109308" y="197003"/>
                      <a:pt x="117379" y="175274"/>
                      <a:pt x="131658" y="158511"/>
                    </a:cubicBezTo>
                    <a:cubicBezTo>
                      <a:pt x="156491" y="130574"/>
                      <a:pt x="193120" y="116295"/>
                      <a:pt x="229749" y="115053"/>
                    </a:cubicBezTo>
                    <a:cubicBezTo>
                      <a:pt x="244649" y="114432"/>
                      <a:pt x="244028" y="93324"/>
                      <a:pt x="229749" y="92083"/>
                    </a:cubicBezTo>
                    <a:cubicBezTo>
                      <a:pt x="229128" y="92083"/>
                      <a:pt x="228507" y="92083"/>
                      <a:pt x="227886" y="92083"/>
                    </a:cubicBezTo>
                    <a:cubicBezTo>
                      <a:pt x="229749" y="83391"/>
                      <a:pt x="230991" y="74699"/>
                      <a:pt x="232232" y="66629"/>
                    </a:cubicBezTo>
                    <a:cubicBezTo>
                      <a:pt x="234716" y="48004"/>
                      <a:pt x="240303" y="30000"/>
                      <a:pt x="240303" y="10754"/>
                    </a:cubicBezTo>
                    <a:cubicBezTo>
                      <a:pt x="240303" y="2062"/>
                      <a:pt x="232232" y="-1042"/>
                      <a:pt x="226024" y="821"/>
                    </a:cubicBezTo>
                    <a:cubicBezTo>
                      <a:pt x="224782" y="200"/>
                      <a:pt x="224161" y="200"/>
                      <a:pt x="222920" y="200"/>
                    </a:cubicBezTo>
                    <a:cubicBezTo>
                      <a:pt x="63988" y="-7250"/>
                      <a:pt x="-19204" y="195140"/>
                      <a:pt x="3767" y="327997"/>
                    </a:cubicBezTo>
                    <a:cubicBezTo>
                      <a:pt x="14942" y="391943"/>
                      <a:pt x="44121" y="459613"/>
                      <a:pt x="112412" y="474513"/>
                    </a:cubicBezTo>
                    <a:cubicBezTo>
                      <a:pt x="158354" y="484446"/>
                      <a:pt x="217332" y="467063"/>
                      <a:pt x="239061" y="422363"/>
                    </a:cubicBezTo>
                    <a:cubicBezTo>
                      <a:pt x="249616" y="414913"/>
                      <a:pt x="258307" y="404359"/>
                      <a:pt x="265757" y="389459"/>
                    </a:cubicBezTo>
                    <a:cubicBezTo>
                      <a:pt x="285003" y="350347"/>
                      <a:pt x="276932" y="320548"/>
                      <a:pt x="256445" y="283919"/>
                    </a:cubicBezTo>
                    <a:cubicBezTo>
                      <a:pt x="236578" y="247290"/>
                      <a:pt x="210503" y="224319"/>
                      <a:pt x="167666" y="217490"/>
                    </a:cubicBezTo>
                    <a:close/>
                    <a:moveTo>
                      <a:pt x="175737" y="445334"/>
                    </a:moveTo>
                    <a:cubicBezTo>
                      <a:pt x="175116" y="445334"/>
                      <a:pt x="175737" y="445955"/>
                      <a:pt x="175737" y="445955"/>
                    </a:cubicBezTo>
                    <a:cubicBezTo>
                      <a:pt x="182566" y="444092"/>
                      <a:pt x="189395" y="442851"/>
                      <a:pt x="196224" y="440988"/>
                    </a:cubicBezTo>
                    <a:cubicBezTo>
                      <a:pt x="162699" y="457751"/>
                      <a:pt x="125450" y="463959"/>
                      <a:pt x="88200" y="441609"/>
                    </a:cubicBezTo>
                    <a:cubicBezTo>
                      <a:pt x="36671" y="410568"/>
                      <a:pt x="22392" y="319306"/>
                      <a:pt x="26117" y="265915"/>
                    </a:cubicBezTo>
                    <a:cubicBezTo>
                      <a:pt x="29842" y="208798"/>
                      <a:pt x="49709" y="147336"/>
                      <a:pt x="83854" y="100774"/>
                    </a:cubicBezTo>
                    <a:cubicBezTo>
                      <a:pt x="118000" y="55454"/>
                      <a:pt x="165183" y="32483"/>
                      <a:pt x="217953" y="21308"/>
                    </a:cubicBezTo>
                    <a:cubicBezTo>
                      <a:pt x="215470" y="44900"/>
                      <a:pt x="210503" y="69112"/>
                      <a:pt x="213607" y="92703"/>
                    </a:cubicBezTo>
                    <a:cubicBezTo>
                      <a:pt x="167045" y="96428"/>
                      <a:pt x="119241" y="126849"/>
                      <a:pt x="99996" y="169065"/>
                    </a:cubicBezTo>
                    <a:cubicBezTo>
                      <a:pt x="93167" y="183344"/>
                      <a:pt x="76404" y="253498"/>
                      <a:pt x="108687" y="254740"/>
                    </a:cubicBezTo>
                    <a:cubicBezTo>
                      <a:pt x="109308" y="254740"/>
                      <a:pt x="109929" y="253498"/>
                      <a:pt x="109308" y="253498"/>
                    </a:cubicBezTo>
                    <a:cubicBezTo>
                      <a:pt x="108687" y="252877"/>
                      <a:pt x="108066" y="252256"/>
                      <a:pt x="108066" y="251636"/>
                    </a:cubicBezTo>
                    <a:cubicBezTo>
                      <a:pt x="108687" y="251636"/>
                      <a:pt x="108687" y="251636"/>
                      <a:pt x="109308" y="251015"/>
                    </a:cubicBezTo>
                    <a:cubicBezTo>
                      <a:pt x="158354" y="223698"/>
                      <a:pt x="212366" y="251636"/>
                      <a:pt x="237820" y="295714"/>
                    </a:cubicBezTo>
                    <a:cubicBezTo>
                      <a:pt x="274449" y="359660"/>
                      <a:pt x="243407" y="420501"/>
                      <a:pt x="175737" y="445334"/>
                    </a:cubicBezTo>
                    <a:close/>
                  </a:path>
                </a:pathLst>
              </a:custGeom>
              <a:solidFill>
                <a:srgbClr val="29235C"/>
              </a:solidFill>
              <a:ln w="615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085AADE-7A0C-4A50-821D-11C6B2FB3C3C}"/>
                  </a:ext>
                </a:extLst>
              </p:cNvPr>
              <p:cNvSpPr/>
              <p:nvPr/>
            </p:nvSpPr>
            <p:spPr>
              <a:xfrm>
                <a:off x="10613880" y="1133053"/>
                <a:ext cx="276695" cy="477222"/>
              </a:xfrm>
              <a:custGeom>
                <a:avLst/>
                <a:gdLst>
                  <a:gd name="connsiteX0" fmla="*/ 167666 w 276695"/>
                  <a:gd name="connsiteY0" fmla="*/ 217490 h 477222"/>
                  <a:gd name="connsiteX1" fmla="*/ 106825 w 276695"/>
                  <a:gd name="connsiteY1" fmla="*/ 221215 h 477222"/>
                  <a:gd name="connsiteX2" fmla="*/ 107446 w 276695"/>
                  <a:gd name="connsiteY2" fmla="*/ 218732 h 477222"/>
                  <a:gd name="connsiteX3" fmla="*/ 131658 w 276695"/>
                  <a:gd name="connsiteY3" fmla="*/ 158511 h 477222"/>
                  <a:gd name="connsiteX4" fmla="*/ 229749 w 276695"/>
                  <a:gd name="connsiteY4" fmla="*/ 115053 h 477222"/>
                  <a:gd name="connsiteX5" fmla="*/ 229749 w 276695"/>
                  <a:gd name="connsiteY5" fmla="*/ 92083 h 477222"/>
                  <a:gd name="connsiteX6" fmla="*/ 227886 w 276695"/>
                  <a:gd name="connsiteY6" fmla="*/ 92083 h 477222"/>
                  <a:gd name="connsiteX7" fmla="*/ 232232 w 276695"/>
                  <a:gd name="connsiteY7" fmla="*/ 66629 h 477222"/>
                  <a:gd name="connsiteX8" fmla="*/ 240303 w 276695"/>
                  <a:gd name="connsiteY8" fmla="*/ 10754 h 477222"/>
                  <a:gd name="connsiteX9" fmla="*/ 226024 w 276695"/>
                  <a:gd name="connsiteY9" fmla="*/ 821 h 477222"/>
                  <a:gd name="connsiteX10" fmla="*/ 222920 w 276695"/>
                  <a:gd name="connsiteY10" fmla="*/ 200 h 477222"/>
                  <a:gd name="connsiteX11" fmla="*/ 3767 w 276695"/>
                  <a:gd name="connsiteY11" fmla="*/ 327997 h 477222"/>
                  <a:gd name="connsiteX12" fmla="*/ 112412 w 276695"/>
                  <a:gd name="connsiteY12" fmla="*/ 474513 h 477222"/>
                  <a:gd name="connsiteX13" fmla="*/ 239061 w 276695"/>
                  <a:gd name="connsiteY13" fmla="*/ 422363 h 477222"/>
                  <a:gd name="connsiteX14" fmla="*/ 265757 w 276695"/>
                  <a:gd name="connsiteY14" fmla="*/ 389459 h 477222"/>
                  <a:gd name="connsiteX15" fmla="*/ 256445 w 276695"/>
                  <a:gd name="connsiteY15" fmla="*/ 283919 h 477222"/>
                  <a:gd name="connsiteX16" fmla="*/ 167666 w 276695"/>
                  <a:gd name="connsiteY16" fmla="*/ 217490 h 477222"/>
                  <a:gd name="connsiteX17" fmla="*/ 175737 w 276695"/>
                  <a:gd name="connsiteY17" fmla="*/ 445334 h 477222"/>
                  <a:gd name="connsiteX18" fmla="*/ 175737 w 276695"/>
                  <a:gd name="connsiteY18" fmla="*/ 445955 h 477222"/>
                  <a:gd name="connsiteX19" fmla="*/ 196224 w 276695"/>
                  <a:gd name="connsiteY19" fmla="*/ 440988 h 477222"/>
                  <a:gd name="connsiteX20" fmla="*/ 88200 w 276695"/>
                  <a:gd name="connsiteY20" fmla="*/ 441609 h 477222"/>
                  <a:gd name="connsiteX21" fmla="*/ 26117 w 276695"/>
                  <a:gd name="connsiteY21" fmla="*/ 265915 h 477222"/>
                  <a:gd name="connsiteX22" fmla="*/ 83854 w 276695"/>
                  <a:gd name="connsiteY22" fmla="*/ 100774 h 477222"/>
                  <a:gd name="connsiteX23" fmla="*/ 217953 w 276695"/>
                  <a:gd name="connsiteY23" fmla="*/ 21308 h 477222"/>
                  <a:gd name="connsiteX24" fmla="*/ 213607 w 276695"/>
                  <a:gd name="connsiteY24" fmla="*/ 92703 h 477222"/>
                  <a:gd name="connsiteX25" fmla="*/ 99996 w 276695"/>
                  <a:gd name="connsiteY25" fmla="*/ 169065 h 477222"/>
                  <a:gd name="connsiteX26" fmla="*/ 108687 w 276695"/>
                  <a:gd name="connsiteY26" fmla="*/ 254740 h 477222"/>
                  <a:gd name="connsiteX27" fmla="*/ 109308 w 276695"/>
                  <a:gd name="connsiteY27" fmla="*/ 253498 h 477222"/>
                  <a:gd name="connsiteX28" fmla="*/ 108066 w 276695"/>
                  <a:gd name="connsiteY28" fmla="*/ 251636 h 477222"/>
                  <a:gd name="connsiteX29" fmla="*/ 109308 w 276695"/>
                  <a:gd name="connsiteY29" fmla="*/ 251015 h 477222"/>
                  <a:gd name="connsiteX30" fmla="*/ 237820 w 276695"/>
                  <a:gd name="connsiteY30" fmla="*/ 295714 h 477222"/>
                  <a:gd name="connsiteX31" fmla="*/ 175737 w 276695"/>
                  <a:gd name="connsiteY31" fmla="*/ 445334 h 47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6695" h="477222">
                    <a:moveTo>
                      <a:pt x="167666" y="217490"/>
                    </a:moveTo>
                    <a:cubicBezTo>
                      <a:pt x="150283" y="215007"/>
                      <a:pt x="123587" y="211282"/>
                      <a:pt x="106825" y="221215"/>
                    </a:cubicBezTo>
                    <a:cubicBezTo>
                      <a:pt x="106825" y="219973"/>
                      <a:pt x="106825" y="219352"/>
                      <a:pt x="107446" y="218732"/>
                    </a:cubicBezTo>
                    <a:cubicBezTo>
                      <a:pt x="109308" y="197003"/>
                      <a:pt x="117379" y="175274"/>
                      <a:pt x="131658" y="158511"/>
                    </a:cubicBezTo>
                    <a:cubicBezTo>
                      <a:pt x="156491" y="130574"/>
                      <a:pt x="193120" y="116295"/>
                      <a:pt x="229749" y="115053"/>
                    </a:cubicBezTo>
                    <a:cubicBezTo>
                      <a:pt x="244649" y="114432"/>
                      <a:pt x="244028" y="93324"/>
                      <a:pt x="229749" y="92083"/>
                    </a:cubicBezTo>
                    <a:cubicBezTo>
                      <a:pt x="229128" y="92083"/>
                      <a:pt x="228507" y="92083"/>
                      <a:pt x="227886" y="92083"/>
                    </a:cubicBezTo>
                    <a:cubicBezTo>
                      <a:pt x="229749" y="83391"/>
                      <a:pt x="230991" y="74699"/>
                      <a:pt x="232232" y="66629"/>
                    </a:cubicBezTo>
                    <a:cubicBezTo>
                      <a:pt x="234716" y="48004"/>
                      <a:pt x="240303" y="30000"/>
                      <a:pt x="240303" y="10754"/>
                    </a:cubicBezTo>
                    <a:cubicBezTo>
                      <a:pt x="240303" y="2062"/>
                      <a:pt x="232232" y="-1042"/>
                      <a:pt x="226024" y="821"/>
                    </a:cubicBezTo>
                    <a:cubicBezTo>
                      <a:pt x="224782" y="200"/>
                      <a:pt x="224161" y="200"/>
                      <a:pt x="222920" y="200"/>
                    </a:cubicBezTo>
                    <a:cubicBezTo>
                      <a:pt x="63988" y="-7250"/>
                      <a:pt x="-19204" y="195140"/>
                      <a:pt x="3767" y="327997"/>
                    </a:cubicBezTo>
                    <a:cubicBezTo>
                      <a:pt x="14942" y="391943"/>
                      <a:pt x="44121" y="459613"/>
                      <a:pt x="112412" y="474513"/>
                    </a:cubicBezTo>
                    <a:cubicBezTo>
                      <a:pt x="158354" y="484446"/>
                      <a:pt x="217332" y="467063"/>
                      <a:pt x="239061" y="422363"/>
                    </a:cubicBezTo>
                    <a:cubicBezTo>
                      <a:pt x="249616" y="414913"/>
                      <a:pt x="258307" y="404359"/>
                      <a:pt x="265757" y="389459"/>
                    </a:cubicBezTo>
                    <a:cubicBezTo>
                      <a:pt x="285003" y="350347"/>
                      <a:pt x="276932" y="320548"/>
                      <a:pt x="256445" y="283919"/>
                    </a:cubicBezTo>
                    <a:cubicBezTo>
                      <a:pt x="236578" y="247290"/>
                      <a:pt x="210503" y="224319"/>
                      <a:pt x="167666" y="217490"/>
                    </a:cubicBezTo>
                    <a:close/>
                    <a:moveTo>
                      <a:pt x="175737" y="445334"/>
                    </a:moveTo>
                    <a:cubicBezTo>
                      <a:pt x="175116" y="445334"/>
                      <a:pt x="175737" y="445955"/>
                      <a:pt x="175737" y="445955"/>
                    </a:cubicBezTo>
                    <a:cubicBezTo>
                      <a:pt x="182566" y="444092"/>
                      <a:pt x="189395" y="442851"/>
                      <a:pt x="196224" y="440988"/>
                    </a:cubicBezTo>
                    <a:cubicBezTo>
                      <a:pt x="162699" y="457751"/>
                      <a:pt x="125450" y="463959"/>
                      <a:pt x="88200" y="441609"/>
                    </a:cubicBezTo>
                    <a:cubicBezTo>
                      <a:pt x="36671" y="410568"/>
                      <a:pt x="22392" y="319306"/>
                      <a:pt x="26117" y="265915"/>
                    </a:cubicBezTo>
                    <a:cubicBezTo>
                      <a:pt x="29842" y="208798"/>
                      <a:pt x="49709" y="147336"/>
                      <a:pt x="83854" y="100774"/>
                    </a:cubicBezTo>
                    <a:cubicBezTo>
                      <a:pt x="118000" y="55454"/>
                      <a:pt x="165183" y="32483"/>
                      <a:pt x="217953" y="21308"/>
                    </a:cubicBezTo>
                    <a:cubicBezTo>
                      <a:pt x="215470" y="44900"/>
                      <a:pt x="210503" y="69112"/>
                      <a:pt x="213607" y="92703"/>
                    </a:cubicBezTo>
                    <a:cubicBezTo>
                      <a:pt x="167045" y="96428"/>
                      <a:pt x="119241" y="126849"/>
                      <a:pt x="99996" y="169065"/>
                    </a:cubicBezTo>
                    <a:cubicBezTo>
                      <a:pt x="93167" y="183344"/>
                      <a:pt x="76404" y="253498"/>
                      <a:pt x="108687" y="254740"/>
                    </a:cubicBezTo>
                    <a:cubicBezTo>
                      <a:pt x="109308" y="254740"/>
                      <a:pt x="109929" y="253498"/>
                      <a:pt x="109308" y="253498"/>
                    </a:cubicBezTo>
                    <a:cubicBezTo>
                      <a:pt x="108687" y="252877"/>
                      <a:pt x="108066" y="252256"/>
                      <a:pt x="108066" y="251636"/>
                    </a:cubicBezTo>
                    <a:cubicBezTo>
                      <a:pt x="108687" y="251636"/>
                      <a:pt x="108687" y="251636"/>
                      <a:pt x="109308" y="251015"/>
                    </a:cubicBezTo>
                    <a:cubicBezTo>
                      <a:pt x="158354" y="223698"/>
                      <a:pt x="212366" y="251636"/>
                      <a:pt x="237820" y="295714"/>
                    </a:cubicBezTo>
                    <a:cubicBezTo>
                      <a:pt x="274449" y="359660"/>
                      <a:pt x="243407" y="420501"/>
                      <a:pt x="175737" y="445334"/>
                    </a:cubicBezTo>
                    <a:close/>
                  </a:path>
                </a:pathLst>
              </a:custGeom>
              <a:solidFill>
                <a:schemeClr val="accent5"/>
              </a:solidFill>
              <a:ln w="6152" cap="flat">
                <a:noFill/>
                <a:prstDash val="solid"/>
                <a:miter/>
              </a:ln>
            </p:spPr>
            <p:txBody>
              <a:bodyPr rtlCol="0" anchor="ctr"/>
              <a:lstStyle/>
              <a:p>
                <a:endParaRPr lang="en-US"/>
              </a:p>
            </p:txBody>
          </p:sp>
        </p:grpSp>
      </p:grpSp>
      <p:sp>
        <p:nvSpPr>
          <p:cNvPr id="18" name="Text Placeholder 20">
            <a:extLst>
              <a:ext uri="{FF2B5EF4-FFF2-40B4-BE49-F238E27FC236}">
                <a16:creationId xmlns:a16="http://schemas.microsoft.com/office/drawing/2014/main" id="{8C1C2E26-FF23-4A6E-A26C-2104A69ED7BC}"/>
              </a:ext>
            </a:extLst>
          </p:cNvPr>
          <p:cNvSpPr>
            <a:spLocks noGrp="1"/>
          </p:cNvSpPr>
          <p:nvPr>
            <p:ph type="body" sz="quarter" idx="13"/>
          </p:nvPr>
        </p:nvSpPr>
        <p:spPr>
          <a:xfrm>
            <a:off x="1371600" y="5257800"/>
            <a:ext cx="9448800" cy="457200"/>
          </a:xfrm>
        </p:spPr>
        <p:txBody>
          <a:bodyPr anchor="ctr"/>
          <a:lstStyle>
            <a:lvl1pPr marL="0" indent="0" algn="ctr">
              <a:spcBef>
                <a:spcPts val="0"/>
              </a:spcBef>
              <a:buNone/>
              <a:defRPr b="1" cap="all" spc="200" baseline="0">
                <a:solidFill>
                  <a:schemeClr val="bg1"/>
                </a:solidFill>
              </a:defRPr>
            </a:lvl1pPr>
            <a:lvl2pPr marL="233362" indent="0" algn="ctr">
              <a:buNone/>
              <a:defRPr b="1"/>
            </a:lvl2pPr>
            <a:lvl3pPr marL="457200" indent="0" algn="ctr">
              <a:buNone/>
              <a:defRPr b="1"/>
            </a:lvl3pPr>
            <a:lvl4pPr marL="690562" indent="0" algn="ctr">
              <a:buNone/>
              <a:defRPr b="1"/>
            </a:lvl4pPr>
            <a:lvl5pPr marL="914400" indent="0" algn="ctr">
              <a:buNone/>
              <a:defRPr b="1"/>
            </a:lvl5pPr>
          </a:lstStyle>
          <a:p>
            <a:pPr lvl="0"/>
            <a:r>
              <a:rPr lang="en-US"/>
              <a:t>Click to edit Master text styles</a:t>
            </a:r>
          </a:p>
        </p:txBody>
      </p:sp>
    </p:spTree>
    <p:extLst>
      <p:ext uri="{BB962C8B-B14F-4D97-AF65-F5344CB8AC3E}">
        <p14:creationId xmlns:p14="http://schemas.microsoft.com/office/powerpoint/2010/main" val="210583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pic>
        <p:nvPicPr>
          <p:cNvPr id="11" name="Picture 46">
            <a:extLst>
              <a:ext uri="{FF2B5EF4-FFF2-40B4-BE49-F238E27FC236}">
                <a16:creationId xmlns:a16="http://schemas.microsoft.com/office/drawing/2014/main" id="{24361C1E-A5DC-0CDA-4D6E-971D9144063E}"/>
              </a:ext>
            </a:extLst>
          </p:cNvPr>
          <p:cNvPicPr>
            <a:picLocks noChangeAspect="1"/>
          </p:cNvPicPr>
          <p:nvPr/>
        </p:nvPicPr>
        <p:blipFill>
          <a:blip r:embed="rId2"/>
          <a:srcRect/>
          <a:stretch>
            <a:fillRect/>
          </a:stretch>
        </p:blipFill>
        <p:spPr>
          <a:xfrm>
            <a:off x="10350745" y="658022"/>
            <a:ext cx="1333255" cy="593298"/>
          </a:xfrm>
          <a:prstGeom prst="rect">
            <a:avLst/>
          </a:prstGeom>
        </p:spPr>
      </p:pic>
      <p:sp>
        <p:nvSpPr>
          <p:cNvPr id="13" name="Title 1">
            <a:extLst>
              <a:ext uri="{FF2B5EF4-FFF2-40B4-BE49-F238E27FC236}">
                <a16:creationId xmlns:a16="http://schemas.microsoft.com/office/drawing/2014/main" id="{4483E319-833F-868B-80FA-9033CF25FE42}"/>
              </a:ext>
            </a:extLst>
          </p:cNvPr>
          <p:cNvSpPr>
            <a:spLocks noGrp="1"/>
          </p:cNvSpPr>
          <p:nvPr>
            <p:ph type="title"/>
          </p:nvPr>
        </p:nvSpPr>
        <p:spPr>
          <a:xfrm>
            <a:off x="310471" y="382778"/>
            <a:ext cx="8402320" cy="868541"/>
          </a:xfrm>
        </p:spPr>
        <p:txBody>
          <a:bodyPr>
            <a:noAutofit/>
          </a:bodyPr>
          <a:lstStyle>
            <a:lvl1pPr algn="l">
              <a:defRPr sz="4267" b="1">
                <a:solidFill>
                  <a:schemeClr val="tx2"/>
                </a:solidFill>
                <a:latin typeface="Nunito" pitchFamily="2" charset="77"/>
              </a:defRPr>
            </a:lvl1pPr>
          </a:lstStyle>
          <a:p>
            <a:r>
              <a:rPr lang="en-US"/>
              <a:t>Click to edit Master title style</a:t>
            </a:r>
          </a:p>
        </p:txBody>
      </p:sp>
      <p:sp>
        <p:nvSpPr>
          <p:cNvPr id="15" name="Content Placeholder 14">
            <a:extLst>
              <a:ext uri="{FF2B5EF4-FFF2-40B4-BE49-F238E27FC236}">
                <a16:creationId xmlns:a16="http://schemas.microsoft.com/office/drawing/2014/main" id="{8840AD62-7415-F668-E29E-1F916C97DE03}"/>
              </a:ext>
            </a:extLst>
          </p:cNvPr>
          <p:cNvSpPr>
            <a:spLocks noGrp="1"/>
          </p:cNvSpPr>
          <p:nvPr>
            <p:ph sz="quarter" idx="10"/>
          </p:nvPr>
        </p:nvSpPr>
        <p:spPr>
          <a:xfrm>
            <a:off x="310092" y="1498600"/>
            <a:ext cx="11373908"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7A3E8693-2CE9-DDAD-F67B-6BB0BCC4675F}"/>
              </a:ext>
            </a:extLst>
          </p:cNvPr>
          <p:cNvSpPr>
            <a:spLocks noGrp="1"/>
          </p:cNvSpPr>
          <p:nvPr>
            <p:ph type="body" sz="quarter" idx="11" hasCustomPrompt="1"/>
          </p:nvPr>
        </p:nvSpPr>
        <p:spPr>
          <a:xfrm>
            <a:off x="254000" y="6426200"/>
            <a:ext cx="406400" cy="246592"/>
          </a:xfrm>
        </p:spPr>
        <p:txBody>
          <a:bodyPr>
            <a:normAutofit/>
          </a:bodyPr>
          <a:lstStyle>
            <a:lvl1pPr marL="0" indent="0">
              <a:buNone/>
              <a:defRPr sz="1200"/>
            </a:lvl1pPr>
          </a:lstStyle>
          <a:p>
            <a:pPr lvl="0"/>
            <a:fld id="{502C87AE-C70B-7448-AEEA-E793903F04EF}" type="slidenum">
              <a:rPr lang="en-US" smtClean="0"/>
              <a:t>‹#›</a:t>
            </a:fld>
            <a:endParaRPr lang="en-US"/>
          </a:p>
        </p:txBody>
      </p:sp>
      <p:pic>
        <p:nvPicPr>
          <p:cNvPr id="3" name="Picture 46">
            <a:extLst>
              <a:ext uri="{FF2B5EF4-FFF2-40B4-BE49-F238E27FC236}">
                <a16:creationId xmlns:a16="http://schemas.microsoft.com/office/drawing/2014/main" id="{77F6D3C5-BC39-6F4C-1B6D-BA277257636E}"/>
              </a:ext>
            </a:extLst>
          </p:cNvPr>
          <p:cNvPicPr>
            <a:picLocks noChangeAspect="1"/>
          </p:cNvPicPr>
          <p:nvPr/>
        </p:nvPicPr>
        <p:blipFill>
          <a:blip r:embed="rId2"/>
          <a:srcRect/>
          <a:stretch>
            <a:fillRect/>
          </a:stretch>
        </p:blipFill>
        <p:spPr>
          <a:xfrm>
            <a:off x="10350745" y="658022"/>
            <a:ext cx="1333255" cy="593298"/>
          </a:xfrm>
          <a:prstGeom prst="rect">
            <a:avLst/>
          </a:prstGeom>
        </p:spPr>
      </p:pic>
      <p:pic>
        <p:nvPicPr>
          <p:cNvPr id="4" name="Picture 46">
            <a:extLst>
              <a:ext uri="{FF2B5EF4-FFF2-40B4-BE49-F238E27FC236}">
                <a16:creationId xmlns:a16="http://schemas.microsoft.com/office/drawing/2014/main" id="{FDC5FF14-B947-8906-99B3-872443ACD49B}"/>
              </a:ext>
            </a:extLst>
          </p:cNvPr>
          <p:cNvPicPr>
            <a:picLocks noChangeAspect="1"/>
          </p:cNvPicPr>
          <p:nvPr userDrawn="1"/>
        </p:nvPicPr>
        <p:blipFill>
          <a:blip r:embed="rId2"/>
          <a:srcRect/>
          <a:stretch>
            <a:fillRect/>
          </a:stretch>
        </p:blipFill>
        <p:spPr>
          <a:xfrm>
            <a:off x="10350745" y="658022"/>
            <a:ext cx="1333255" cy="593298"/>
          </a:xfrm>
          <a:prstGeom prst="rect">
            <a:avLst/>
          </a:prstGeom>
        </p:spPr>
      </p:pic>
    </p:spTree>
    <p:extLst>
      <p:ext uri="{BB962C8B-B14F-4D97-AF65-F5344CB8AC3E}">
        <p14:creationId xmlns:p14="http://schemas.microsoft.com/office/powerpoint/2010/main" val="996954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tatement with Logo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0E1EF4-B9E2-4F0F-A67A-B4B08F4990C2}"/>
              </a:ext>
            </a:extLst>
          </p:cNvPr>
          <p:cNvSpPr/>
          <p:nvPr userDrawn="1"/>
        </p:nvSpPr>
        <p:spPr>
          <a:xfrm>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 name="Picture 2">
            <a:extLst>
              <a:ext uri="{FF2B5EF4-FFF2-40B4-BE49-F238E27FC236}">
                <a16:creationId xmlns:a16="http://schemas.microsoft.com/office/drawing/2014/main" id="{708C0D30-188A-461C-9C0B-F2AF35DB3A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6702" y="314326"/>
            <a:ext cx="3065298" cy="3775852"/>
          </a:xfrm>
          <a:prstGeom prst="rect">
            <a:avLst/>
          </a:prstGeom>
        </p:spPr>
      </p:pic>
      <p:pic>
        <p:nvPicPr>
          <p:cNvPr id="4" name="Picture 3">
            <a:extLst>
              <a:ext uri="{FF2B5EF4-FFF2-40B4-BE49-F238E27FC236}">
                <a16:creationId xmlns:a16="http://schemas.microsoft.com/office/drawing/2014/main" id="{9B7A6AFB-B6CF-4F35-836E-525DAD2540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14325"/>
            <a:ext cx="2185893" cy="5012846"/>
          </a:xfrm>
          <a:prstGeom prst="rect">
            <a:avLst/>
          </a:prstGeom>
        </p:spPr>
      </p:pic>
      <p:sp>
        <p:nvSpPr>
          <p:cNvPr id="13" name="Rectangle 12">
            <a:extLst>
              <a:ext uri="{FF2B5EF4-FFF2-40B4-BE49-F238E27FC236}">
                <a16:creationId xmlns:a16="http://schemas.microsoft.com/office/drawing/2014/main" id="{12AE7500-3C73-41E9-9EE2-F7A2CF5033B3}"/>
              </a:ext>
            </a:extLst>
          </p:cNvPr>
          <p:cNvSpPr/>
          <p:nvPr userDrawn="1"/>
        </p:nvSpPr>
        <p:spPr>
          <a:xfrm>
            <a:off x="0" y="3883372"/>
            <a:ext cx="12191999" cy="29746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3A7C90-5761-4498-95C7-72FD8D5F81BF}"/>
              </a:ext>
            </a:extLst>
          </p:cNvPr>
          <p:cNvCxnSpPr>
            <a:cxnSpLocks/>
          </p:cNvCxnSpPr>
          <p:nvPr userDrawn="1"/>
        </p:nvCxnSpPr>
        <p:spPr>
          <a:xfrm>
            <a:off x="0" y="3883372"/>
            <a:ext cx="12192000" cy="0"/>
          </a:xfrm>
          <a:prstGeom prst="line">
            <a:avLst/>
          </a:prstGeom>
          <a:ln w="57150"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 name="Title 16">
            <a:extLst>
              <a:ext uri="{FF2B5EF4-FFF2-40B4-BE49-F238E27FC236}">
                <a16:creationId xmlns:a16="http://schemas.microsoft.com/office/drawing/2014/main" id="{8C6C1E9F-A809-4807-BAC7-6B69082FD96D}"/>
              </a:ext>
            </a:extLst>
          </p:cNvPr>
          <p:cNvSpPr>
            <a:spLocks noGrp="1"/>
          </p:cNvSpPr>
          <p:nvPr>
            <p:ph type="title"/>
          </p:nvPr>
        </p:nvSpPr>
        <p:spPr>
          <a:xfrm>
            <a:off x="685800" y="685800"/>
            <a:ext cx="10820400" cy="1964208"/>
          </a:xfrm>
        </p:spPr>
        <p:txBody>
          <a:bodyPr anchor="b"/>
          <a:lstStyle>
            <a:lvl1pPr algn="ctr">
              <a:lnSpc>
                <a:spcPct val="100000"/>
              </a:lnSpc>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4124151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5410200" y="685800"/>
            <a:ext cx="6096000" cy="5486400"/>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685800" y="3886200"/>
            <a:ext cx="4076700" cy="2286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any content. This is a space to add a caption.</a:t>
            </a:r>
          </a:p>
        </p:txBody>
      </p:sp>
      <p:sp>
        <p:nvSpPr>
          <p:cNvPr id="11" name="Title 10">
            <a:extLst>
              <a:ext uri="{FF2B5EF4-FFF2-40B4-BE49-F238E27FC236}">
                <a16:creationId xmlns:a16="http://schemas.microsoft.com/office/drawing/2014/main" id="{2667E9A5-C432-4A69-BB67-DA637A3E95A2}"/>
              </a:ext>
            </a:extLst>
          </p:cNvPr>
          <p:cNvSpPr>
            <a:spLocks noGrp="1"/>
          </p:cNvSpPr>
          <p:nvPr>
            <p:ph type="title"/>
          </p:nvPr>
        </p:nvSpPr>
        <p:spPr>
          <a:xfrm>
            <a:off x="685800" y="685800"/>
            <a:ext cx="4076700" cy="2743200"/>
          </a:xfrm>
        </p:spPr>
        <p:txBody>
          <a:bodyPr/>
          <a:lstStyle/>
          <a:p>
            <a:r>
              <a:rPr lang="en-US"/>
              <a:t>Click to edit Master title style</a:t>
            </a:r>
          </a:p>
        </p:txBody>
      </p:sp>
      <p:sp>
        <p:nvSpPr>
          <p:cNvPr id="14" name="Date Placeholder 13">
            <a:extLst>
              <a:ext uri="{FF2B5EF4-FFF2-40B4-BE49-F238E27FC236}">
                <a16:creationId xmlns:a16="http://schemas.microsoft.com/office/drawing/2014/main" id="{53394A4C-3523-488B-B578-3415D5E916F7}"/>
              </a:ext>
            </a:extLst>
          </p:cNvPr>
          <p:cNvSpPr>
            <a:spLocks noGrp="1"/>
          </p:cNvSpPr>
          <p:nvPr>
            <p:ph type="dt" sz="half" idx="10"/>
          </p:nvPr>
        </p:nvSpPr>
        <p:spPr/>
        <p:txBody>
          <a:bodyPr/>
          <a:lstStyle/>
          <a:p>
            <a:fld id="{BCAA4AF6-3CF4-407A-959F-17222B19D29A}" type="datetime1">
              <a:rPr lang="en-US" smtClean="0"/>
              <a:pPr/>
              <a:t>8/19/2025</a:t>
            </a:fld>
            <a:endParaRPr lang="en-US"/>
          </a:p>
        </p:txBody>
      </p:sp>
      <p:sp>
        <p:nvSpPr>
          <p:cNvPr id="15" name="Footer Placeholder 14">
            <a:extLst>
              <a:ext uri="{FF2B5EF4-FFF2-40B4-BE49-F238E27FC236}">
                <a16:creationId xmlns:a16="http://schemas.microsoft.com/office/drawing/2014/main" id="{07865FFF-3D01-4621-82DD-338F494DCB7E}"/>
              </a:ext>
            </a:extLst>
          </p:cNvPr>
          <p:cNvSpPr>
            <a:spLocks noGrp="1"/>
          </p:cNvSpPr>
          <p:nvPr>
            <p:ph type="ftr" sz="quarter" idx="11"/>
          </p:nvPr>
        </p:nvSpPr>
        <p:spPr/>
        <p:txBody>
          <a:bodyPr/>
          <a:lstStyle/>
          <a:p>
            <a:endParaRPr lang="en-US"/>
          </a:p>
        </p:txBody>
      </p:sp>
      <p:sp>
        <p:nvSpPr>
          <p:cNvPr id="16" name="Slide Number Placeholder 15">
            <a:extLst>
              <a:ext uri="{FF2B5EF4-FFF2-40B4-BE49-F238E27FC236}">
                <a16:creationId xmlns:a16="http://schemas.microsoft.com/office/drawing/2014/main" id="{8B88CDBA-C6C3-4957-8907-DAF85819D8A2}"/>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219047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0" y="685800"/>
            <a:ext cx="6781800" cy="5486400"/>
          </a:xfrm>
          <a:solidFill>
            <a:schemeClr val="accent4"/>
          </a:solidFill>
          <a:ln w="57150">
            <a:solidFill>
              <a:schemeClr val="accent4"/>
            </a:solidFill>
            <a:miter lim="800000"/>
          </a:ln>
          <a:effectLst>
            <a:outerShdw blurRad="50800" dist="12700" dir="5400000" algn="tl" rotWithShape="0">
              <a:prstClr val="black">
                <a:alpha val="40000"/>
              </a:prstClr>
            </a:outerShdw>
          </a:effectLst>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7467600" y="3886200"/>
            <a:ext cx="4038600" cy="2286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 image. This is a space to add a caption.</a:t>
            </a:r>
          </a:p>
        </p:txBody>
      </p:sp>
      <p:sp>
        <p:nvSpPr>
          <p:cNvPr id="13" name="Title 12">
            <a:extLst>
              <a:ext uri="{FF2B5EF4-FFF2-40B4-BE49-F238E27FC236}">
                <a16:creationId xmlns:a16="http://schemas.microsoft.com/office/drawing/2014/main" id="{73B81546-6326-429C-9493-3E48452A35D4}"/>
              </a:ext>
            </a:extLst>
          </p:cNvPr>
          <p:cNvSpPr>
            <a:spLocks noGrp="1"/>
          </p:cNvSpPr>
          <p:nvPr>
            <p:ph type="title"/>
          </p:nvPr>
        </p:nvSpPr>
        <p:spPr>
          <a:xfrm>
            <a:off x="7467600" y="685800"/>
            <a:ext cx="4038600" cy="2743200"/>
          </a:xfrm>
        </p:spPr>
        <p:txBody>
          <a:bodyPr/>
          <a:lstStyle/>
          <a:p>
            <a:r>
              <a:rPr lang="en-US"/>
              <a:t>Click to edit Master title style</a:t>
            </a:r>
          </a:p>
        </p:txBody>
      </p:sp>
      <p:sp>
        <p:nvSpPr>
          <p:cNvPr id="19" name="Date Placeholder 18">
            <a:extLst>
              <a:ext uri="{FF2B5EF4-FFF2-40B4-BE49-F238E27FC236}">
                <a16:creationId xmlns:a16="http://schemas.microsoft.com/office/drawing/2014/main" id="{71AD8255-B286-4F1F-9178-3DD85D46F671}"/>
              </a:ext>
            </a:extLst>
          </p:cNvPr>
          <p:cNvSpPr>
            <a:spLocks noGrp="1"/>
          </p:cNvSpPr>
          <p:nvPr>
            <p:ph type="dt" sz="half" idx="10"/>
          </p:nvPr>
        </p:nvSpPr>
        <p:spPr/>
        <p:txBody>
          <a:bodyPr/>
          <a:lstStyle/>
          <a:p>
            <a:fld id="{BCAA4AF6-3CF4-407A-959F-17222B19D29A}" type="datetime1">
              <a:rPr lang="en-US" smtClean="0"/>
              <a:pPr/>
              <a:t>8/19/2025</a:t>
            </a:fld>
            <a:endParaRPr lang="en-US"/>
          </a:p>
        </p:txBody>
      </p:sp>
      <p:sp>
        <p:nvSpPr>
          <p:cNvPr id="20" name="Footer Placeholder 19">
            <a:extLst>
              <a:ext uri="{FF2B5EF4-FFF2-40B4-BE49-F238E27FC236}">
                <a16:creationId xmlns:a16="http://schemas.microsoft.com/office/drawing/2014/main" id="{6B7A4D32-5C12-4A6D-9A2A-CE2F3599AAF2}"/>
              </a:ext>
            </a:extLst>
          </p:cNvPr>
          <p:cNvSpPr>
            <a:spLocks noGrp="1"/>
          </p:cNvSpPr>
          <p:nvPr>
            <p:ph type="ftr" sz="quarter" idx="11"/>
          </p:nvPr>
        </p:nvSpPr>
        <p:spPr/>
        <p:txBody>
          <a:bodyPr/>
          <a:lstStyle/>
          <a:p>
            <a:endParaRPr lang="en-US"/>
          </a:p>
        </p:txBody>
      </p:sp>
      <p:sp>
        <p:nvSpPr>
          <p:cNvPr id="21" name="Slide Number Placeholder 20">
            <a:extLst>
              <a:ext uri="{FF2B5EF4-FFF2-40B4-BE49-F238E27FC236}">
                <a16:creationId xmlns:a16="http://schemas.microsoft.com/office/drawing/2014/main" id="{BF0A85BF-ED9C-4A39-9582-85454F339190}"/>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1237294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559CD-F44F-4E13-BE08-66BF4A010B5C}"/>
              </a:ext>
            </a:extLst>
          </p:cNvPr>
          <p:cNvSpPr/>
          <p:nvPr userDrawn="1"/>
        </p:nvSpPr>
        <p:spPr>
          <a:xfrm flipH="1">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Picture Placeholder 2">
            <a:extLst>
              <a:ext uri="{FF2B5EF4-FFF2-40B4-BE49-F238E27FC236}">
                <a16:creationId xmlns:a16="http://schemas.microsoft.com/office/drawing/2014/main" id="{F3091681-1FCF-443D-9A8F-434318DFAA3B}"/>
              </a:ext>
            </a:extLst>
          </p:cNvPr>
          <p:cNvSpPr>
            <a:spLocks noGrp="1"/>
          </p:cNvSpPr>
          <p:nvPr>
            <p:ph type="pic" idx="1"/>
          </p:nvPr>
        </p:nvSpPr>
        <p:spPr>
          <a:xfrm>
            <a:off x="0" y="685800"/>
            <a:ext cx="6781800" cy="5486400"/>
          </a:xfrm>
          <a:solidFill>
            <a:schemeClr val="accent3"/>
          </a:solidFill>
          <a:ln w="57150">
            <a:solidFill>
              <a:schemeClr val="accent3"/>
            </a:solidFill>
            <a:miter lim="800000"/>
          </a:ln>
          <a:effectLst>
            <a:outerShdw blurRad="50800" dist="12700" dir="5400000" algn="tl" rotWithShape="0">
              <a:prstClr val="black">
                <a:alpha val="40000"/>
              </a:prstClr>
            </a:outerShdw>
          </a:effectLst>
        </p:spPr>
        <p:txBody>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7467600" y="3886200"/>
            <a:ext cx="4038600" cy="22860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 image. This is a space to add a caption.</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lvl1pPr>
              <a:defRPr>
                <a:solidFill>
                  <a:schemeClr val="accent3"/>
                </a:solidFill>
              </a:defRPr>
            </a:lvl1pPr>
          </a:lstStyle>
          <a:p>
            <a:fld id="{F23CCEA1-F93B-42D5-8646-BD784EE246C0}" type="datetime1">
              <a:rPr lang="en-US" smtClean="0"/>
              <a:pPr/>
              <a:t>8/19/2025</a:t>
            </a:fld>
            <a:endParaRPr lang="en-US"/>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p:txBody>
          <a:bodyPr/>
          <a:lstStyle>
            <a:lvl1pPr>
              <a:defRPr>
                <a:solidFill>
                  <a:schemeClr val="accent3"/>
                </a:solidFill>
              </a:defRPr>
            </a:lvl1pPr>
          </a:lstStyle>
          <a:p>
            <a:endParaRPr lang="en-US"/>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lvl1pPr>
              <a:defRPr>
                <a:solidFill>
                  <a:schemeClr val="accent3"/>
                </a:solidFill>
              </a:defRPr>
            </a:lvl1pPr>
          </a:lstStyle>
          <a:p>
            <a:fld id="{4737D6AF-2FA5-476A-AF60-7A8CDF2E2DFB}" type="slidenum">
              <a:rPr lang="en-US" smtClean="0"/>
              <a:pPr/>
              <a:t>‹#›</a:t>
            </a:fld>
            <a:endParaRPr lang="en-US"/>
          </a:p>
        </p:txBody>
      </p:sp>
      <p:sp>
        <p:nvSpPr>
          <p:cNvPr id="13" name="Title 12">
            <a:extLst>
              <a:ext uri="{FF2B5EF4-FFF2-40B4-BE49-F238E27FC236}">
                <a16:creationId xmlns:a16="http://schemas.microsoft.com/office/drawing/2014/main" id="{A7CBDBCA-616F-4605-B46B-6000838B7B05}"/>
              </a:ext>
            </a:extLst>
          </p:cNvPr>
          <p:cNvSpPr>
            <a:spLocks noGrp="1"/>
          </p:cNvSpPr>
          <p:nvPr>
            <p:ph type="title"/>
          </p:nvPr>
        </p:nvSpPr>
        <p:spPr>
          <a:xfrm>
            <a:off x="7467600" y="685800"/>
            <a:ext cx="4038600" cy="2743200"/>
          </a:xfrm>
        </p:spPr>
        <p:txBody>
          <a:bodyPr/>
          <a:lstStyle>
            <a:lvl1pPr>
              <a:defRPr>
                <a:solidFill>
                  <a:schemeClr val="bg1"/>
                </a:solidFill>
              </a:defRPr>
            </a:lvl1pPr>
          </a:lstStyle>
          <a:p>
            <a:r>
              <a:rPr lang="en-US"/>
              <a:t>Click to edit Master title style</a:t>
            </a:r>
          </a:p>
        </p:txBody>
      </p:sp>
      <p:pic>
        <p:nvPicPr>
          <p:cNvPr id="19" name="Graphic 18">
            <a:extLst>
              <a:ext uri="{FF2B5EF4-FFF2-40B4-BE49-F238E27FC236}">
                <a16:creationId xmlns:a16="http://schemas.microsoft.com/office/drawing/2014/main" id="{B1F1A552-5226-4029-B218-B654BED5C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32119" y="6400800"/>
            <a:ext cx="288472" cy="228600"/>
          </a:xfrm>
          <a:prstGeom prst="rect">
            <a:avLst/>
          </a:prstGeom>
        </p:spPr>
      </p:pic>
    </p:spTree>
    <p:extLst>
      <p:ext uri="{BB962C8B-B14F-4D97-AF65-F5344CB8AC3E}">
        <p14:creationId xmlns:p14="http://schemas.microsoft.com/office/powerpoint/2010/main" val="1439461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0" y="0"/>
            <a:ext cx="12192000" cy="6858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6B5C8CB1-7AAB-4CA4-8E8E-4C7E041F8F1F}"/>
              </a:ext>
            </a:extLst>
          </p:cNvPr>
          <p:cNvSpPr>
            <a:spLocks noGrp="1"/>
          </p:cNvSpPr>
          <p:nvPr>
            <p:ph type="dt" sz="half" idx="10"/>
          </p:nvPr>
        </p:nvSpPr>
        <p:spPr/>
        <p:txBody>
          <a:bodyPr/>
          <a:lstStyle>
            <a:lvl1pPr>
              <a:defRPr>
                <a:solidFill>
                  <a:schemeClr val="bg1"/>
                </a:solidFill>
              </a:defRPr>
            </a:lvl1pPr>
          </a:lstStyle>
          <a:p>
            <a:fld id="{6C6E9D46-A2B0-485A-AC31-553E448879DC}" type="datetime1">
              <a:rPr lang="en-US" smtClean="0"/>
              <a:pPr/>
              <a:t>8/19/2025</a:t>
            </a:fld>
            <a:endParaRPr lang="en-US"/>
          </a:p>
        </p:txBody>
      </p:sp>
      <p:sp>
        <p:nvSpPr>
          <p:cNvPr id="6" name="Footer Placeholder 5">
            <a:extLst>
              <a:ext uri="{FF2B5EF4-FFF2-40B4-BE49-F238E27FC236}">
                <a16:creationId xmlns:a16="http://schemas.microsoft.com/office/drawing/2014/main" id="{A8FA68A0-7821-429B-8BFD-1C10162D1AF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56E2DA3B-13E7-468A-B0C7-28B14759166C}"/>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10" name="Text Placeholder 3">
            <a:extLst>
              <a:ext uri="{FF2B5EF4-FFF2-40B4-BE49-F238E27FC236}">
                <a16:creationId xmlns:a16="http://schemas.microsoft.com/office/drawing/2014/main" id="{E7436185-4471-4E6D-971B-E45D9D49B4C7}"/>
              </a:ext>
            </a:extLst>
          </p:cNvPr>
          <p:cNvSpPr>
            <a:spLocks noGrp="1"/>
          </p:cNvSpPr>
          <p:nvPr>
            <p:ph type="body" sz="quarter" idx="13"/>
          </p:nvPr>
        </p:nvSpPr>
        <p:spPr>
          <a:xfrm>
            <a:off x="11627983" y="6400800"/>
            <a:ext cx="292608" cy="228600"/>
          </a:xfrm>
          <a:blipFill>
            <a:blip r:embed="rId2"/>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a:t>Click to edit Master text styles</a:t>
            </a:r>
          </a:p>
        </p:txBody>
      </p:sp>
    </p:spTree>
    <p:extLst>
      <p:ext uri="{BB962C8B-B14F-4D97-AF65-F5344CB8AC3E}">
        <p14:creationId xmlns:p14="http://schemas.microsoft.com/office/powerpoint/2010/main" val="268017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7941D29-3092-4FDA-AF8D-B972FD6FA50B}"/>
              </a:ext>
            </a:extLst>
          </p:cNvPr>
          <p:cNvSpPr>
            <a:spLocks noGrp="1"/>
          </p:cNvSpPr>
          <p:nvPr>
            <p:ph type="pic" idx="1"/>
          </p:nvPr>
        </p:nvSpPr>
        <p:spPr>
          <a:xfrm>
            <a:off x="6854535" y="1211263"/>
            <a:ext cx="2674937" cy="2674937"/>
          </a:xfrm>
          <a:solidFill>
            <a:schemeClr val="accent4"/>
          </a:solidFill>
          <a:ln w="57150">
            <a:solidFill>
              <a:schemeClr val="accent4"/>
            </a:solidFill>
            <a:miter lim="800000"/>
          </a:ln>
          <a:effectLst>
            <a:outerShdw blurRad="50800" dist="12700" dir="5400000" algn="tl" rotWithShape="0">
              <a:prstClr val="black">
                <a:alpha val="40000"/>
              </a:prstClr>
            </a:outerShdw>
          </a:effectLst>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Rectangle 7">
            <a:extLst>
              <a:ext uri="{FF2B5EF4-FFF2-40B4-BE49-F238E27FC236}">
                <a16:creationId xmlns:a16="http://schemas.microsoft.com/office/drawing/2014/main" id="{33DBE5CB-BE40-423B-A414-456018CD2564}"/>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5609BCB0-CC2A-4160-9569-ED495B6BA155}" type="datetime1">
              <a:rPr lang="en-US" smtClean="0"/>
              <a:t>8/19/2025</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a:xfrm>
            <a:off x="685800" y="6446838"/>
            <a:ext cx="5067300" cy="136525"/>
          </a:xfrm>
        </p:spPr>
        <p:txBody>
          <a:bodyPr/>
          <a:lstStyle>
            <a:lvl1pPr>
              <a:defRPr>
                <a:solidFill>
                  <a:schemeClr val="accent3"/>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a:xfrm>
            <a:off x="685800" y="685800"/>
            <a:ext cx="5067300" cy="914400"/>
          </a:xfrm>
        </p:spPr>
        <p:txBody>
          <a:bodyPr/>
          <a:lstStyle>
            <a:lvl1pPr>
              <a:defRPr>
                <a:solidFill>
                  <a:schemeClr val="bg1"/>
                </a:solidFill>
              </a:defRPr>
            </a:lvl1pPr>
          </a:lstStyle>
          <a:p>
            <a:r>
              <a:rPr lang="en-US"/>
              <a:t>Click to edit Master title style</a:t>
            </a:r>
          </a:p>
        </p:txBody>
      </p:sp>
      <p:sp>
        <p:nvSpPr>
          <p:cNvPr id="26" name="Text Placeholder 17">
            <a:extLst>
              <a:ext uri="{FF2B5EF4-FFF2-40B4-BE49-F238E27FC236}">
                <a16:creationId xmlns:a16="http://schemas.microsoft.com/office/drawing/2014/main" id="{7EE54717-A4BB-4DE3-B822-363E30BFA942}"/>
              </a:ext>
            </a:extLst>
          </p:cNvPr>
          <p:cNvSpPr>
            <a:spLocks noGrp="1"/>
          </p:cNvSpPr>
          <p:nvPr>
            <p:ph type="body" sz="quarter" idx="14"/>
          </p:nvPr>
        </p:nvSpPr>
        <p:spPr>
          <a:xfrm>
            <a:off x="685798" y="1835680"/>
            <a:ext cx="4724402" cy="346275"/>
          </a:xfrm>
        </p:spPr>
        <p:txBody>
          <a:bodyPr anchor="b"/>
          <a:lstStyle>
            <a:lvl1pPr marL="0" indent="0" algn="l">
              <a:spcBef>
                <a:spcPts val="0"/>
              </a:spcBef>
              <a:buNone/>
              <a:defRPr sz="2000" b="1">
                <a:solidFill>
                  <a:schemeClr val="bg1"/>
                </a:solidFill>
              </a:defRPr>
            </a:lvl1pPr>
            <a:lvl2pPr marL="233362" indent="0" algn="l">
              <a:buNone/>
              <a:defRPr sz="2000" b="1"/>
            </a:lvl2pPr>
            <a:lvl3pPr marL="457200" indent="0" algn="l">
              <a:buNone/>
              <a:defRPr sz="2000" b="1"/>
            </a:lvl3pPr>
            <a:lvl4pPr marL="690562" indent="0" algn="l">
              <a:buNone/>
              <a:defRPr sz="2000" b="1"/>
            </a:lvl4pPr>
            <a:lvl5pPr marL="914400" indent="0" algn="l">
              <a:buNone/>
              <a:defRPr sz="2000" b="1"/>
            </a:lvl5pPr>
          </a:lstStyle>
          <a:p>
            <a:pPr lvl="0"/>
            <a:r>
              <a:rPr lang="en-US"/>
              <a:t>Click to edit Master text styles</a:t>
            </a:r>
          </a:p>
        </p:txBody>
      </p:sp>
      <p:cxnSp>
        <p:nvCxnSpPr>
          <p:cNvPr id="27" name="Straight Connector 26">
            <a:extLst>
              <a:ext uri="{FF2B5EF4-FFF2-40B4-BE49-F238E27FC236}">
                <a16:creationId xmlns:a16="http://schemas.microsoft.com/office/drawing/2014/main" id="{D26AC13C-60F7-46A8-839C-4F7462E28410}"/>
              </a:ext>
            </a:extLst>
          </p:cNvPr>
          <p:cNvCxnSpPr>
            <a:cxnSpLocks/>
          </p:cNvCxnSpPr>
          <p:nvPr userDrawn="1"/>
        </p:nvCxnSpPr>
        <p:spPr>
          <a:xfrm>
            <a:off x="685799" y="2282977"/>
            <a:ext cx="4724399" cy="0"/>
          </a:xfrm>
          <a:prstGeom prst="line">
            <a:avLst/>
          </a:prstGeom>
          <a:ln w="28575"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7" name="Text Placeholder 35">
            <a:extLst>
              <a:ext uri="{FF2B5EF4-FFF2-40B4-BE49-F238E27FC236}">
                <a16:creationId xmlns:a16="http://schemas.microsoft.com/office/drawing/2014/main" id="{05266B68-0057-4AF8-B310-18137C0590FE}"/>
              </a:ext>
            </a:extLst>
          </p:cNvPr>
          <p:cNvSpPr>
            <a:spLocks noGrp="1"/>
          </p:cNvSpPr>
          <p:nvPr>
            <p:ph type="body" sz="quarter" idx="17"/>
          </p:nvPr>
        </p:nvSpPr>
        <p:spPr>
          <a:xfrm>
            <a:off x="685798" y="2387020"/>
            <a:ext cx="4724400" cy="626040"/>
          </a:xfrm>
        </p:spPr>
        <p:txBody>
          <a:bodyPr/>
          <a:lstStyle>
            <a:lvl1pPr marL="0" indent="0">
              <a:buNone/>
              <a:defRPr>
                <a:solidFill>
                  <a:schemeClr val="bg1"/>
                </a:solidFill>
              </a:defRPr>
            </a:lvl1pPr>
            <a:lvl2pPr marL="233362"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1" name="Text Placeholder 17">
            <a:extLst>
              <a:ext uri="{FF2B5EF4-FFF2-40B4-BE49-F238E27FC236}">
                <a16:creationId xmlns:a16="http://schemas.microsoft.com/office/drawing/2014/main" id="{65AA6416-292F-4E92-9B21-E0408A19419C}"/>
              </a:ext>
            </a:extLst>
          </p:cNvPr>
          <p:cNvSpPr>
            <a:spLocks noGrp="1"/>
          </p:cNvSpPr>
          <p:nvPr>
            <p:ph type="body" sz="quarter" idx="18"/>
          </p:nvPr>
        </p:nvSpPr>
        <p:spPr>
          <a:xfrm>
            <a:off x="685798" y="3084226"/>
            <a:ext cx="4724402" cy="346275"/>
          </a:xfrm>
        </p:spPr>
        <p:txBody>
          <a:bodyPr anchor="b"/>
          <a:lstStyle>
            <a:lvl1pPr marL="0" indent="0" algn="l">
              <a:spcBef>
                <a:spcPts val="0"/>
              </a:spcBef>
              <a:buNone/>
              <a:defRPr sz="2000" b="1">
                <a:solidFill>
                  <a:schemeClr val="bg1"/>
                </a:solidFill>
              </a:defRPr>
            </a:lvl1pPr>
            <a:lvl2pPr marL="233362" indent="0" algn="l">
              <a:buNone/>
              <a:defRPr sz="2000" b="1"/>
            </a:lvl2pPr>
            <a:lvl3pPr marL="457200" indent="0" algn="l">
              <a:buNone/>
              <a:defRPr sz="2000" b="1"/>
            </a:lvl3pPr>
            <a:lvl4pPr marL="690562" indent="0" algn="l">
              <a:buNone/>
              <a:defRPr sz="2000" b="1"/>
            </a:lvl4pPr>
            <a:lvl5pPr marL="914400" indent="0" algn="l">
              <a:buNone/>
              <a:defRPr sz="2000" b="1"/>
            </a:lvl5pPr>
          </a:lstStyle>
          <a:p>
            <a:pPr lvl="0"/>
            <a:r>
              <a:rPr lang="en-US"/>
              <a:t>Click to edit Master text styles</a:t>
            </a:r>
          </a:p>
        </p:txBody>
      </p:sp>
      <p:cxnSp>
        <p:nvCxnSpPr>
          <p:cNvPr id="42" name="Straight Connector 41">
            <a:extLst>
              <a:ext uri="{FF2B5EF4-FFF2-40B4-BE49-F238E27FC236}">
                <a16:creationId xmlns:a16="http://schemas.microsoft.com/office/drawing/2014/main" id="{F9D40954-D993-4F17-8D7E-18EE2EF26A3D}"/>
              </a:ext>
            </a:extLst>
          </p:cNvPr>
          <p:cNvCxnSpPr>
            <a:cxnSpLocks/>
          </p:cNvCxnSpPr>
          <p:nvPr userDrawn="1"/>
        </p:nvCxnSpPr>
        <p:spPr>
          <a:xfrm>
            <a:off x="685799" y="3531523"/>
            <a:ext cx="4724399" cy="0"/>
          </a:xfrm>
          <a:prstGeom prst="line">
            <a:avLst/>
          </a:prstGeom>
          <a:ln w="28575"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3" name="Text Placeholder 35">
            <a:extLst>
              <a:ext uri="{FF2B5EF4-FFF2-40B4-BE49-F238E27FC236}">
                <a16:creationId xmlns:a16="http://schemas.microsoft.com/office/drawing/2014/main" id="{A0833022-92C3-4EAC-85A7-0EBE86222B1B}"/>
              </a:ext>
            </a:extLst>
          </p:cNvPr>
          <p:cNvSpPr>
            <a:spLocks noGrp="1"/>
          </p:cNvSpPr>
          <p:nvPr>
            <p:ph type="body" sz="quarter" idx="19"/>
          </p:nvPr>
        </p:nvSpPr>
        <p:spPr>
          <a:xfrm>
            <a:off x="685798" y="3635566"/>
            <a:ext cx="4724400" cy="626040"/>
          </a:xfrm>
        </p:spPr>
        <p:txBody>
          <a:bodyPr/>
          <a:lstStyle>
            <a:lvl1pPr marL="0" indent="0">
              <a:buNone/>
              <a:defRPr>
                <a:solidFill>
                  <a:schemeClr val="bg1"/>
                </a:solidFill>
              </a:defRPr>
            </a:lvl1pPr>
            <a:lvl2pPr marL="233362"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7" name="Text Placeholder 17">
            <a:extLst>
              <a:ext uri="{FF2B5EF4-FFF2-40B4-BE49-F238E27FC236}">
                <a16:creationId xmlns:a16="http://schemas.microsoft.com/office/drawing/2014/main" id="{FD2071F8-2A01-4CFB-BC86-9D7C25F32A69}"/>
              </a:ext>
            </a:extLst>
          </p:cNvPr>
          <p:cNvSpPr>
            <a:spLocks noGrp="1"/>
          </p:cNvSpPr>
          <p:nvPr>
            <p:ph type="body" sz="quarter" idx="20"/>
          </p:nvPr>
        </p:nvSpPr>
        <p:spPr>
          <a:xfrm>
            <a:off x="685798" y="4318344"/>
            <a:ext cx="4724402" cy="346275"/>
          </a:xfrm>
        </p:spPr>
        <p:txBody>
          <a:bodyPr anchor="b"/>
          <a:lstStyle>
            <a:lvl1pPr marL="0" indent="0" algn="l">
              <a:spcBef>
                <a:spcPts val="0"/>
              </a:spcBef>
              <a:buNone/>
              <a:defRPr sz="2000" b="1">
                <a:solidFill>
                  <a:schemeClr val="bg1"/>
                </a:solidFill>
              </a:defRPr>
            </a:lvl1pPr>
            <a:lvl2pPr marL="233362" indent="0" algn="l">
              <a:buNone/>
              <a:defRPr sz="2000" b="1"/>
            </a:lvl2pPr>
            <a:lvl3pPr marL="457200" indent="0" algn="l">
              <a:buNone/>
              <a:defRPr sz="2000" b="1"/>
            </a:lvl3pPr>
            <a:lvl4pPr marL="690562" indent="0" algn="l">
              <a:buNone/>
              <a:defRPr sz="2000" b="1"/>
            </a:lvl4pPr>
            <a:lvl5pPr marL="914400" indent="0" algn="l">
              <a:buNone/>
              <a:defRPr sz="2000" b="1"/>
            </a:lvl5pPr>
          </a:lstStyle>
          <a:p>
            <a:pPr lvl="0"/>
            <a:r>
              <a:rPr lang="en-US"/>
              <a:t>Click to edit Master text styles</a:t>
            </a:r>
          </a:p>
        </p:txBody>
      </p:sp>
      <p:cxnSp>
        <p:nvCxnSpPr>
          <p:cNvPr id="48" name="Straight Connector 47">
            <a:extLst>
              <a:ext uri="{FF2B5EF4-FFF2-40B4-BE49-F238E27FC236}">
                <a16:creationId xmlns:a16="http://schemas.microsoft.com/office/drawing/2014/main" id="{44AF8C65-5B03-4C1B-90D0-8AC99E0E398A}"/>
              </a:ext>
            </a:extLst>
          </p:cNvPr>
          <p:cNvCxnSpPr>
            <a:cxnSpLocks/>
          </p:cNvCxnSpPr>
          <p:nvPr userDrawn="1"/>
        </p:nvCxnSpPr>
        <p:spPr>
          <a:xfrm>
            <a:off x="685799" y="4765641"/>
            <a:ext cx="4724399" cy="0"/>
          </a:xfrm>
          <a:prstGeom prst="line">
            <a:avLst/>
          </a:prstGeom>
          <a:ln w="28575"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Text Placeholder 35">
            <a:extLst>
              <a:ext uri="{FF2B5EF4-FFF2-40B4-BE49-F238E27FC236}">
                <a16:creationId xmlns:a16="http://schemas.microsoft.com/office/drawing/2014/main" id="{9F384CE0-F575-4DE2-8C9F-25470C8BAF44}"/>
              </a:ext>
            </a:extLst>
          </p:cNvPr>
          <p:cNvSpPr>
            <a:spLocks noGrp="1"/>
          </p:cNvSpPr>
          <p:nvPr>
            <p:ph type="body" sz="quarter" idx="21"/>
          </p:nvPr>
        </p:nvSpPr>
        <p:spPr>
          <a:xfrm>
            <a:off x="685798" y="4869684"/>
            <a:ext cx="4724400" cy="1302516"/>
          </a:xfrm>
        </p:spPr>
        <p:txBody>
          <a:bodyPr/>
          <a:lstStyle>
            <a:lvl1pPr marL="0" indent="0">
              <a:buNone/>
              <a:defRPr>
                <a:solidFill>
                  <a:schemeClr val="bg1"/>
                </a:solidFill>
              </a:defRPr>
            </a:lvl1pPr>
            <a:lvl2pPr marL="233362"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50" name="Group 49">
            <a:extLst>
              <a:ext uri="{FF2B5EF4-FFF2-40B4-BE49-F238E27FC236}">
                <a16:creationId xmlns:a16="http://schemas.microsoft.com/office/drawing/2014/main" id="{199C880D-5464-415F-8E00-1AFA53640471}"/>
              </a:ext>
            </a:extLst>
          </p:cNvPr>
          <p:cNvGrpSpPr/>
          <p:nvPr userDrawn="1"/>
        </p:nvGrpSpPr>
        <p:grpSpPr>
          <a:xfrm>
            <a:off x="6781800" y="5257800"/>
            <a:ext cx="4727448" cy="914400"/>
            <a:chOff x="6781800" y="5257800"/>
            <a:chExt cx="4727448" cy="914400"/>
          </a:xfrm>
        </p:grpSpPr>
        <p:grpSp>
          <p:nvGrpSpPr>
            <p:cNvPr id="51" name="Group 50">
              <a:extLst>
                <a:ext uri="{FF2B5EF4-FFF2-40B4-BE49-F238E27FC236}">
                  <a16:creationId xmlns:a16="http://schemas.microsoft.com/office/drawing/2014/main" id="{9BE1C518-2C73-4DAB-9BCC-77CF1245E7FD}"/>
                </a:ext>
              </a:extLst>
            </p:cNvPr>
            <p:cNvGrpSpPr/>
            <p:nvPr/>
          </p:nvGrpSpPr>
          <p:grpSpPr>
            <a:xfrm>
              <a:off x="6781800" y="5257800"/>
              <a:ext cx="4727448" cy="914400"/>
              <a:chOff x="685799" y="2114550"/>
              <a:chExt cx="4041648" cy="914400"/>
            </a:xfrm>
          </p:grpSpPr>
          <p:sp>
            <p:nvSpPr>
              <p:cNvPr id="53" name="Rectangle 52">
                <a:extLst>
                  <a:ext uri="{FF2B5EF4-FFF2-40B4-BE49-F238E27FC236}">
                    <a16:creationId xmlns:a16="http://schemas.microsoft.com/office/drawing/2014/main" id="{D16D05F8-F7F6-4771-9820-EAB5B3B8FF9E}"/>
                  </a:ext>
                </a:extLst>
              </p:cNvPr>
              <p:cNvSpPr>
                <a:spLocks/>
              </p:cNvSpPr>
              <p:nvPr/>
            </p:nvSpPr>
            <p:spPr>
              <a:xfrm>
                <a:off x="685800" y="2114550"/>
                <a:ext cx="4038600" cy="914400"/>
              </a:xfrm>
              <a:prstGeom prst="rect">
                <a:avLst/>
              </a:prstGeom>
              <a:solidFill>
                <a:schemeClr val="accent4"/>
              </a:solidFill>
              <a:ln>
                <a:noFill/>
              </a:ln>
              <a:effectLst>
                <a:outerShdw blurRad="50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tIns="274320" rIns="274320" bIns="274320" rtlCol="0" anchor="ctr"/>
              <a:lstStyle/>
              <a:p>
                <a:pPr>
                  <a:spcAft>
                    <a:spcPts val="1200"/>
                  </a:spcAft>
                </a:pPr>
                <a:endParaRPr lang="en-US" sz="2000" b="1">
                  <a:solidFill>
                    <a:srgbClr val="304B59"/>
                  </a:solidFill>
                </a:endParaRPr>
              </a:p>
            </p:txBody>
          </p:sp>
          <p:cxnSp>
            <p:nvCxnSpPr>
              <p:cNvPr id="54" name="Straight Connector 53">
                <a:extLst>
                  <a:ext uri="{FF2B5EF4-FFF2-40B4-BE49-F238E27FC236}">
                    <a16:creationId xmlns:a16="http://schemas.microsoft.com/office/drawing/2014/main" id="{523A0E64-27EA-4239-99C8-3B079518F676}"/>
                  </a:ext>
                </a:extLst>
              </p:cNvPr>
              <p:cNvCxnSpPr/>
              <p:nvPr/>
            </p:nvCxnSpPr>
            <p:spPr>
              <a:xfrm>
                <a:off x="685799" y="2114550"/>
                <a:ext cx="4041648" cy="0"/>
              </a:xfrm>
              <a:prstGeom prst="line">
                <a:avLst/>
              </a:prstGeom>
              <a:ln w="57150" cap="flat">
                <a:solidFill>
                  <a:schemeClr val="accent1"/>
                </a:solidFill>
              </a:ln>
              <a:effectLst/>
            </p:spPr>
            <p:style>
              <a:lnRef idx="2">
                <a:schemeClr val="accent1"/>
              </a:lnRef>
              <a:fillRef idx="0">
                <a:schemeClr val="accent1"/>
              </a:fillRef>
              <a:effectRef idx="1">
                <a:schemeClr val="accent1"/>
              </a:effectRef>
              <a:fontRef idx="minor">
                <a:schemeClr val="tx1"/>
              </a:fontRef>
            </p:style>
          </p:cxnSp>
        </p:grpSp>
        <p:pic>
          <p:nvPicPr>
            <p:cNvPr id="52" name="Picture 51" descr="A close up of a logo&#10;&#10;Description automatically generated">
              <a:extLst>
                <a:ext uri="{FF2B5EF4-FFF2-40B4-BE49-F238E27FC236}">
                  <a16:creationId xmlns:a16="http://schemas.microsoft.com/office/drawing/2014/main" id="{631C2F56-DD9D-4961-9E98-A31DB23B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771" y="5396904"/>
              <a:ext cx="526374" cy="636192"/>
            </a:xfrm>
            <a:prstGeom prst="rect">
              <a:avLst/>
            </a:prstGeom>
          </p:spPr>
        </p:pic>
      </p:grpSp>
      <p:sp>
        <p:nvSpPr>
          <p:cNvPr id="58" name="Text Placeholder 56">
            <a:extLst>
              <a:ext uri="{FF2B5EF4-FFF2-40B4-BE49-F238E27FC236}">
                <a16:creationId xmlns:a16="http://schemas.microsoft.com/office/drawing/2014/main" id="{3605C58D-DCCF-4158-AF02-DA995EA64421}"/>
              </a:ext>
            </a:extLst>
          </p:cNvPr>
          <p:cNvSpPr>
            <a:spLocks noGrp="1"/>
          </p:cNvSpPr>
          <p:nvPr>
            <p:ph type="body" sz="quarter" idx="22" hasCustomPrompt="1"/>
          </p:nvPr>
        </p:nvSpPr>
        <p:spPr>
          <a:xfrm>
            <a:off x="7805604" y="5392142"/>
            <a:ext cx="3557722" cy="645716"/>
          </a:xfrm>
        </p:spPr>
        <p:txBody>
          <a:bodyPr anchor="ctr"/>
          <a:lstStyle>
            <a:lvl1pPr marL="0" indent="0">
              <a:spcBef>
                <a:spcPts val="0"/>
              </a:spcBef>
              <a:buNone/>
              <a:defRPr sz="2000" b="1"/>
            </a:lvl1pPr>
            <a:lvl2pPr marL="233362" indent="0">
              <a:spcBef>
                <a:spcPts val="0"/>
              </a:spcBef>
              <a:buNone/>
              <a:defRPr sz="2000" b="1"/>
            </a:lvl2pPr>
            <a:lvl3pPr marL="457200" indent="0">
              <a:spcBef>
                <a:spcPts val="0"/>
              </a:spcBef>
              <a:buNone/>
              <a:defRPr sz="2000" b="1"/>
            </a:lvl3pPr>
            <a:lvl4pPr marL="690562" indent="0">
              <a:spcBef>
                <a:spcPts val="0"/>
              </a:spcBef>
              <a:buNone/>
              <a:defRPr sz="2000" b="1"/>
            </a:lvl4pPr>
            <a:lvl5pPr marL="914400" indent="0">
              <a:spcBef>
                <a:spcPts val="0"/>
              </a:spcBef>
              <a:buNone/>
              <a:defRPr sz="2000" b="1"/>
            </a:lvl5pPr>
          </a:lstStyle>
          <a:p>
            <a:pPr lvl="0"/>
            <a:r>
              <a:rPr lang="en-US"/>
              <a:t>Click to add email address</a:t>
            </a:r>
          </a:p>
        </p:txBody>
      </p:sp>
      <p:sp>
        <p:nvSpPr>
          <p:cNvPr id="61" name="Text Placeholder 56">
            <a:extLst>
              <a:ext uri="{FF2B5EF4-FFF2-40B4-BE49-F238E27FC236}">
                <a16:creationId xmlns:a16="http://schemas.microsoft.com/office/drawing/2014/main" id="{F5B0DE39-81B6-46A4-AFFB-78DFEAE401A6}"/>
              </a:ext>
            </a:extLst>
          </p:cNvPr>
          <p:cNvSpPr>
            <a:spLocks noGrp="1"/>
          </p:cNvSpPr>
          <p:nvPr>
            <p:ph type="body" sz="quarter" idx="23" hasCustomPrompt="1"/>
          </p:nvPr>
        </p:nvSpPr>
        <p:spPr>
          <a:xfrm>
            <a:off x="6781798" y="4068763"/>
            <a:ext cx="4724402" cy="343642"/>
          </a:xfrm>
        </p:spPr>
        <p:txBody>
          <a:bodyPr anchor="b"/>
          <a:lstStyle>
            <a:lvl1pPr marL="0" indent="0">
              <a:spcBef>
                <a:spcPts val="0"/>
              </a:spcBef>
              <a:buNone/>
              <a:defRPr sz="2000" b="1"/>
            </a:lvl1pPr>
            <a:lvl2pPr marL="233362" indent="0">
              <a:spcBef>
                <a:spcPts val="0"/>
              </a:spcBef>
              <a:buNone/>
              <a:defRPr sz="2000" b="1"/>
            </a:lvl2pPr>
            <a:lvl3pPr marL="457200" indent="0">
              <a:spcBef>
                <a:spcPts val="0"/>
              </a:spcBef>
              <a:buNone/>
              <a:defRPr sz="2000" b="1"/>
            </a:lvl3pPr>
            <a:lvl4pPr marL="690562" indent="0">
              <a:spcBef>
                <a:spcPts val="0"/>
              </a:spcBef>
              <a:buNone/>
              <a:defRPr sz="2000" b="1"/>
            </a:lvl4pPr>
            <a:lvl5pPr marL="914400" indent="0">
              <a:spcBef>
                <a:spcPts val="0"/>
              </a:spcBef>
              <a:buNone/>
              <a:defRPr sz="2000" b="1"/>
            </a:lvl5pPr>
          </a:lstStyle>
          <a:p>
            <a:pPr lvl="0"/>
            <a:r>
              <a:rPr lang="en-US"/>
              <a:t>Click to add name</a:t>
            </a:r>
          </a:p>
        </p:txBody>
      </p:sp>
      <p:sp>
        <p:nvSpPr>
          <p:cNvPr id="62" name="Text Placeholder 56">
            <a:extLst>
              <a:ext uri="{FF2B5EF4-FFF2-40B4-BE49-F238E27FC236}">
                <a16:creationId xmlns:a16="http://schemas.microsoft.com/office/drawing/2014/main" id="{FCB9766F-BBCF-4FE6-A3A7-E62552D99B4A}"/>
              </a:ext>
            </a:extLst>
          </p:cNvPr>
          <p:cNvSpPr>
            <a:spLocks noGrp="1"/>
          </p:cNvSpPr>
          <p:nvPr>
            <p:ph type="body" sz="quarter" idx="24" hasCustomPrompt="1"/>
          </p:nvPr>
        </p:nvSpPr>
        <p:spPr>
          <a:xfrm>
            <a:off x="6781798" y="4457699"/>
            <a:ext cx="4724402" cy="577703"/>
          </a:xfrm>
        </p:spPr>
        <p:txBody>
          <a:bodyPr anchor="t"/>
          <a:lstStyle>
            <a:lvl1pPr marL="0" indent="0">
              <a:spcBef>
                <a:spcPts val="0"/>
              </a:spcBef>
              <a:buNone/>
              <a:defRPr sz="1600" b="1">
                <a:solidFill>
                  <a:schemeClr val="accent1"/>
                </a:solidFill>
              </a:defRPr>
            </a:lvl1pPr>
            <a:lvl2pPr marL="233362" indent="0">
              <a:spcBef>
                <a:spcPts val="0"/>
              </a:spcBef>
              <a:buNone/>
              <a:defRPr sz="2000" b="1"/>
            </a:lvl2pPr>
            <a:lvl3pPr marL="457200" indent="0">
              <a:spcBef>
                <a:spcPts val="0"/>
              </a:spcBef>
              <a:buNone/>
              <a:defRPr sz="2000" b="1"/>
            </a:lvl3pPr>
            <a:lvl4pPr marL="690562" indent="0">
              <a:spcBef>
                <a:spcPts val="0"/>
              </a:spcBef>
              <a:buNone/>
              <a:defRPr sz="2000" b="1"/>
            </a:lvl4pPr>
            <a:lvl5pPr marL="914400" indent="0">
              <a:spcBef>
                <a:spcPts val="0"/>
              </a:spcBef>
              <a:buNone/>
              <a:defRPr sz="2000" b="1"/>
            </a:lvl5pPr>
          </a:lstStyle>
          <a:p>
            <a:pPr lvl="0"/>
            <a:r>
              <a:rPr lang="en-US"/>
              <a:t>Click to add title</a:t>
            </a:r>
          </a:p>
        </p:txBody>
      </p:sp>
    </p:spTree>
    <p:extLst>
      <p:ext uri="{BB962C8B-B14F-4D97-AF65-F5344CB8AC3E}">
        <p14:creationId xmlns:p14="http://schemas.microsoft.com/office/powerpoint/2010/main" val="892215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46">
            <a:extLst>
              <a:ext uri="{FF2B5EF4-FFF2-40B4-BE49-F238E27FC236}">
                <a16:creationId xmlns:a16="http://schemas.microsoft.com/office/drawing/2014/main" id="{6A9298A9-198F-828C-BF29-CE8A012D616E}"/>
              </a:ext>
            </a:extLst>
          </p:cNvPr>
          <p:cNvPicPr>
            <a:picLocks noChangeAspect="1"/>
          </p:cNvPicPr>
          <p:nvPr userDrawn="1"/>
        </p:nvPicPr>
        <p:blipFill>
          <a:blip r:embed="rId2"/>
          <a:srcRect/>
          <a:stretch>
            <a:fillRect/>
          </a:stretch>
        </p:blipFill>
        <p:spPr>
          <a:xfrm>
            <a:off x="10527488" y="447642"/>
            <a:ext cx="1333255" cy="593298"/>
          </a:xfrm>
          <a:prstGeom prst="rect">
            <a:avLst/>
          </a:prstGeom>
        </p:spPr>
      </p:pic>
      <p:sp>
        <p:nvSpPr>
          <p:cNvPr id="12" name="Content Placeholder 11">
            <a:extLst>
              <a:ext uri="{FF2B5EF4-FFF2-40B4-BE49-F238E27FC236}">
                <a16:creationId xmlns:a16="http://schemas.microsoft.com/office/drawing/2014/main" id="{47065C25-0E08-D75E-2A44-AA81E16B8BB2}"/>
              </a:ext>
            </a:extLst>
          </p:cNvPr>
          <p:cNvSpPr>
            <a:spLocks noGrp="1"/>
          </p:cNvSpPr>
          <p:nvPr>
            <p:ph sz="quarter" idx="10"/>
          </p:nvPr>
        </p:nvSpPr>
        <p:spPr>
          <a:xfrm>
            <a:off x="355600" y="1193800"/>
            <a:ext cx="11505142" cy="543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7AB5A70-C761-AF35-C0B7-2767F3B4C80E}"/>
              </a:ext>
            </a:extLst>
          </p:cNvPr>
          <p:cNvSpPr>
            <a:spLocks noGrp="1"/>
          </p:cNvSpPr>
          <p:nvPr>
            <p:ph type="title"/>
          </p:nvPr>
        </p:nvSpPr>
        <p:spPr>
          <a:xfrm>
            <a:off x="324017" y="325260"/>
            <a:ext cx="7340020" cy="868541"/>
          </a:xfrm>
        </p:spPr>
        <p:txBody>
          <a:bodyPr>
            <a:noAutofit/>
          </a:bodyPr>
          <a:lstStyle>
            <a:lvl1pPr algn="l">
              <a:defRPr sz="3600" b="1">
                <a:solidFill>
                  <a:schemeClr val="tx2"/>
                </a:solidFill>
                <a:latin typeface="Nunito" pitchFamily="2" charset="77"/>
              </a:defRPr>
            </a:lvl1pPr>
          </a:lstStyle>
          <a:p>
            <a:r>
              <a:rPr lang="en-US"/>
              <a:t>Click to edit Master title style</a:t>
            </a:r>
          </a:p>
        </p:txBody>
      </p:sp>
    </p:spTree>
    <p:extLst>
      <p:ext uri="{BB962C8B-B14F-4D97-AF65-F5344CB8AC3E}">
        <p14:creationId xmlns:p14="http://schemas.microsoft.com/office/powerpoint/2010/main" val="3264752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483E319-833F-868B-80FA-9033CF25FE42}"/>
              </a:ext>
            </a:extLst>
          </p:cNvPr>
          <p:cNvSpPr>
            <a:spLocks noGrp="1"/>
          </p:cNvSpPr>
          <p:nvPr>
            <p:ph type="title"/>
          </p:nvPr>
        </p:nvSpPr>
        <p:spPr>
          <a:xfrm>
            <a:off x="310471" y="382778"/>
            <a:ext cx="8402320" cy="868541"/>
          </a:xfrm>
        </p:spPr>
        <p:txBody>
          <a:bodyPr>
            <a:noAutofit/>
          </a:bodyPr>
          <a:lstStyle>
            <a:lvl1pPr algn="l">
              <a:defRPr sz="4267" b="1">
                <a:solidFill>
                  <a:schemeClr val="tx2"/>
                </a:solidFill>
                <a:latin typeface="Nunito" pitchFamily="2" charset="77"/>
              </a:defRPr>
            </a:lvl1pPr>
          </a:lstStyle>
          <a:p>
            <a:r>
              <a:rPr lang="en-US"/>
              <a:t>Click to edit Master title style</a:t>
            </a:r>
          </a:p>
        </p:txBody>
      </p:sp>
      <p:sp>
        <p:nvSpPr>
          <p:cNvPr id="15" name="Content Placeholder 14">
            <a:extLst>
              <a:ext uri="{FF2B5EF4-FFF2-40B4-BE49-F238E27FC236}">
                <a16:creationId xmlns:a16="http://schemas.microsoft.com/office/drawing/2014/main" id="{8840AD62-7415-F668-E29E-1F916C97DE03}"/>
              </a:ext>
            </a:extLst>
          </p:cNvPr>
          <p:cNvSpPr>
            <a:spLocks noGrp="1"/>
          </p:cNvSpPr>
          <p:nvPr>
            <p:ph sz="quarter" idx="10"/>
          </p:nvPr>
        </p:nvSpPr>
        <p:spPr>
          <a:xfrm>
            <a:off x="310092" y="1498600"/>
            <a:ext cx="11373908"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230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941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2"/>
        </a:solid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8EF548F0-0B98-78C3-E54F-EC73B71F92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45939" y="2925921"/>
            <a:ext cx="2012321" cy="1006161"/>
          </a:xfrm>
          <a:prstGeom prst="rect">
            <a:avLst/>
          </a:prstGeom>
        </p:spPr>
      </p:pic>
      <p:pic>
        <p:nvPicPr>
          <p:cNvPr id="9" name="Picture 4">
            <a:extLst>
              <a:ext uri="{FF2B5EF4-FFF2-40B4-BE49-F238E27FC236}">
                <a16:creationId xmlns:a16="http://schemas.microsoft.com/office/drawing/2014/main" id="{4217F7D5-FB25-3C85-3333-54E8901A2A9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37301" y="2422841"/>
            <a:ext cx="974689" cy="974689"/>
          </a:xfrm>
          <a:prstGeom prst="rect">
            <a:avLst/>
          </a:prstGeom>
        </p:spPr>
      </p:pic>
      <p:pic>
        <p:nvPicPr>
          <p:cNvPr id="10" name="Picture 5">
            <a:extLst>
              <a:ext uri="{FF2B5EF4-FFF2-40B4-BE49-F238E27FC236}">
                <a16:creationId xmlns:a16="http://schemas.microsoft.com/office/drawing/2014/main" id="{D452EBCC-B14C-7C2B-CCAA-5B15589D411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2737301" y="3460473"/>
            <a:ext cx="974689" cy="974689"/>
          </a:xfrm>
          <a:prstGeom prst="rect">
            <a:avLst/>
          </a:prstGeom>
        </p:spPr>
      </p:pic>
      <p:sp>
        <p:nvSpPr>
          <p:cNvPr id="12" name="Title 1">
            <a:extLst>
              <a:ext uri="{FF2B5EF4-FFF2-40B4-BE49-F238E27FC236}">
                <a16:creationId xmlns:a16="http://schemas.microsoft.com/office/drawing/2014/main" id="{9A9EC421-0854-98B8-FC03-68BD8F254AD1}"/>
              </a:ext>
            </a:extLst>
          </p:cNvPr>
          <p:cNvSpPr>
            <a:spLocks noGrp="1"/>
          </p:cNvSpPr>
          <p:nvPr>
            <p:ph type="title"/>
          </p:nvPr>
        </p:nvSpPr>
        <p:spPr>
          <a:xfrm>
            <a:off x="4191580" y="2311401"/>
            <a:ext cx="7340020" cy="868541"/>
          </a:xfrm>
        </p:spPr>
        <p:txBody>
          <a:bodyPr>
            <a:noAutofit/>
          </a:bodyPr>
          <a:lstStyle>
            <a:lvl1pPr algn="l">
              <a:defRPr sz="3600" b="1">
                <a:solidFill>
                  <a:schemeClr val="tx1"/>
                </a:solidFill>
                <a:latin typeface="Nunito" pitchFamily="2" charset="77"/>
              </a:defRPr>
            </a:lvl1pPr>
          </a:lstStyle>
          <a:p>
            <a:r>
              <a:rPr lang="en-US"/>
              <a:t>Click to edit Master title style</a:t>
            </a:r>
          </a:p>
        </p:txBody>
      </p:sp>
      <p:sp>
        <p:nvSpPr>
          <p:cNvPr id="13" name="Text Placeholder 2">
            <a:extLst>
              <a:ext uri="{FF2B5EF4-FFF2-40B4-BE49-F238E27FC236}">
                <a16:creationId xmlns:a16="http://schemas.microsoft.com/office/drawing/2014/main" id="{79283462-F901-3F05-6DB7-D080CAA21FEC}"/>
              </a:ext>
            </a:extLst>
          </p:cNvPr>
          <p:cNvSpPr>
            <a:spLocks noGrp="1"/>
          </p:cNvSpPr>
          <p:nvPr>
            <p:ph type="body" idx="1"/>
          </p:nvPr>
        </p:nvSpPr>
        <p:spPr>
          <a:xfrm>
            <a:off x="4191580" y="3073402"/>
            <a:ext cx="5181600" cy="580267"/>
          </a:xfrm>
        </p:spPr>
        <p:txBody>
          <a:bodyPr anchor="b">
            <a:normAutofit/>
          </a:bodyPr>
          <a:lstStyle>
            <a:lvl1pPr marL="0" indent="0">
              <a:buNone/>
              <a:defRPr sz="2400">
                <a:solidFill>
                  <a:schemeClr val="tx2"/>
                </a:solidFill>
                <a:latin typeface="Nunito" pitchFamily="2" charset="77"/>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7466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46">
            <a:extLst>
              <a:ext uri="{FF2B5EF4-FFF2-40B4-BE49-F238E27FC236}">
                <a16:creationId xmlns:a16="http://schemas.microsoft.com/office/drawing/2014/main" id="{6A9298A9-198F-828C-BF29-CE8A012D616E}"/>
              </a:ext>
            </a:extLst>
          </p:cNvPr>
          <p:cNvPicPr>
            <a:picLocks noChangeAspect="1"/>
          </p:cNvPicPr>
          <p:nvPr/>
        </p:nvPicPr>
        <p:blipFill>
          <a:blip r:embed="rId2"/>
          <a:srcRect/>
          <a:stretch>
            <a:fillRect/>
          </a:stretch>
        </p:blipFill>
        <p:spPr>
          <a:xfrm>
            <a:off x="10527487" y="447641"/>
            <a:ext cx="1333255" cy="593298"/>
          </a:xfrm>
          <a:prstGeom prst="rect">
            <a:avLst/>
          </a:prstGeom>
        </p:spPr>
      </p:pic>
      <p:sp>
        <p:nvSpPr>
          <p:cNvPr id="12" name="Content Placeholder 11">
            <a:extLst>
              <a:ext uri="{FF2B5EF4-FFF2-40B4-BE49-F238E27FC236}">
                <a16:creationId xmlns:a16="http://schemas.microsoft.com/office/drawing/2014/main" id="{47065C25-0E08-D75E-2A44-AA81E16B8BB2}"/>
              </a:ext>
            </a:extLst>
          </p:cNvPr>
          <p:cNvSpPr>
            <a:spLocks noGrp="1"/>
          </p:cNvSpPr>
          <p:nvPr>
            <p:ph sz="quarter" idx="10"/>
          </p:nvPr>
        </p:nvSpPr>
        <p:spPr>
          <a:xfrm>
            <a:off x="355600" y="1193800"/>
            <a:ext cx="11505142" cy="543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7AB5A70-C761-AF35-C0B7-2767F3B4C80E}"/>
              </a:ext>
            </a:extLst>
          </p:cNvPr>
          <p:cNvSpPr>
            <a:spLocks noGrp="1"/>
          </p:cNvSpPr>
          <p:nvPr>
            <p:ph type="title"/>
          </p:nvPr>
        </p:nvSpPr>
        <p:spPr>
          <a:xfrm>
            <a:off x="324017" y="325259"/>
            <a:ext cx="7340020" cy="868541"/>
          </a:xfrm>
        </p:spPr>
        <p:txBody>
          <a:bodyPr>
            <a:noAutofit/>
          </a:bodyPr>
          <a:lstStyle>
            <a:lvl1pPr algn="l">
              <a:defRPr sz="3600" b="1">
                <a:solidFill>
                  <a:schemeClr val="tx2"/>
                </a:solidFill>
                <a:latin typeface="Nunito" pitchFamily="2" charset="77"/>
              </a:defRPr>
            </a:lvl1pPr>
          </a:lstStyle>
          <a:p>
            <a:r>
              <a:rPr lang="en-US"/>
              <a:t>Click to edit Master title style</a:t>
            </a:r>
          </a:p>
        </p:txBody>
      </p:sp>
      <p:pic>
        <p:nvPicPr>
          <p:cNvPr id="2" name="Picture 46">
            <a:extLst>
              <a:ext uri="{FF2B5EF4-FFF2-40B4-BE49-F238E27FC236}">
                <a16:creationId xmlns:a16="http://schemas.microsoft.com/office/drawing/2014/main" id="{CD79B113-AA09-490F-491A-2E9B31C54F10}"/>
              </a:ext>
            </a:extLst>
          </p:cNvPr>
          <p:cNvPicPr>
            <a:picLocks noChangeAspect="1"/>
          </p:cNvPicPr>
          <p:nvPr/>
        </p:nvPicPr>
        <p:blipFill>
          <a:blip r:embed="rId2"/>
          <a:srcRect/>
          <a:stretch>
            <a:fillRect/>
          </a:stretch>
        </p:blipFill>
        <p:spPr>
          <a:xfrm>
            <a:off x="10527487" y="447641"/>
            <a:ext cx="1333255" cy="593298"/>
          </a:xfrm>
          <a:prstGeom prst="rect">
            <a:avLst/>
          </a:prstGeom>
        </p:spPr>
      </p:pic>
      <p:pic>
        <p:nvPicPr>
          <p:cNvPr id="3" name="Picture 46">
            <a:extLst>
              <a:ext uri="{FF2B5EF4-FFF2-40B4-BE49-F238E27FC236}">
                <a16:creationId xmlns:a16="http://schemas.microsoft.com/office/drawing/2014/main" id="{4D4D7EF5-7894-59CE-E416-F22ECC795237}"/>
              </a:ext>
            </a:extLst>
          </p:cNvPr>
          <p:cNvPicPr>
            <a:picLocks noChangeAspect="1"/>
          </p:cNvPicPr>
          <p:nvPr userDrawn="1"/>
        </p:nvPicPr>
        <p:blipFill>
          <a:blip r:embed="rId2"/>
          <a:srcRect/>
          <a:stretch>
            <a:fillRect/>
          </a:stretch>
        </p:blipFill>
        <p:spPr>
          <a:xfrm>
            <a:off x="10527487" y="447641"/>
            <a:ext cx="1333255" cy="593298"/>
          </a:xfrm>
          <a:prstGeom prst="rect">
            <a:avLst/>
          </a:prstGeom>
        </p:spPr>
      </p:pic>
    </p:spTree>
    <p:extLst>
      <p:ext uri="{BB962C8B-B14F-4D97-AF65-F5344CB8AC3E}">
        <p14:creationId xmlns:p14="http://schemas.microsoft.com/office/powerpoint/2010/main" val="822465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918E4587-34E9-90D1-D49E-8C85480459E7}"/>
              </a:ext>
            </a:extLst>
          </p:cNvPr>
          <p:cNvGrpSpPr/>
          <p:nvPr userDrawn="1"/>
        </p:nvGrpSpPr>
        <p:grpSpPr>
          <a:xfrm rot="16200000">
            <a:off x="529981" y="1819334"/>
            <a:ext cx="1065597" cy="406593"/>
            <a:chOff x="0" y="0"/>
            <a:chExt cx="1497787" cy="571500"/>
          </a:xfrm>
        </p:grpSpPr>
        <p:sp>
          <p:nvSpPr>
            <p:cNvPr id="7" name="Freeform 3">
              <a:extLst>
                <a:ext uri="{FF2B5EF4-FFF2-40B4-BE49-F238E27FC236}">
                  <a16:creationId xmlns:a16="http://schemas.microsoft.com/office/drawing/2014/main" id="{8FBC182A-41D0-553E-34AA-A929BAC62E91}"/>
                </a:ext>
              </a:extLst>
            </p:cNvPr>
            <p:cNvSpPr/>
            <p:nvPr/>
          </p:nvSpPr>
          <p:spPr>
            <a:xfrm>
              <a:off x="0" y="255270"/>
              <a:ext cx="1497787" cy="69850"/>
            </a:xfrm>
            <a:custGeom>
              <a:avLst/>
              <a:gdLst/>
              <a:ahLst/>
              <a:cxnLst/>
              <a:rect l="l" t="t" r="r" b="b"/>
              <a:pathLst>
                <a:path w="1497787" h="69850">
                  <a:moveTo>
                    <a:pt x="1206957" y="0"/>
                  </a:moveTo>
                  <a:lnTo>
                    <a:pt x="0" y="0"/>
                  </a:lnTo>
                  <a:lnTo>
                    <a:pt x="0" y="69850"/>
                  </a:lnTo>
                  <a:lnTo>
                    <a:pt x="1497787" y="69850"/>
                  </a:lnTo>
                  <a:lnTo>
                    <a:pt x="1497787" y="0"/>
                  </a:lnTo>
                  <a:close/>
                </a:path>
              </a:pathLst>
            </a:custGeom>
            <a:solidFill>
              <a:srgbClr val="000D6D"/>
            </a:solidFill>
          </p:spPr>
        </p:sp>
      </p:grpSp>
      <p:grpSp>
        <p:nvGrpSpPr>
          <p:cNvPr id="8" name="Group 4">
            <a:extLst>
              <a:ext uri="{FF2B5EF4-FFF2-40B4-BE49-F238E27FC236}">
                <a16:creationId xmlns:a16="http://schemas.microsoft.com/office/drawing/2014/main" id="{AB03434C-177C-012A-BFF2-B7CE9592A4FA}"/>
              </a:ext>
            </a:extLst>
          </p:cNvPr>
          <p:cNvGrpSpPr/>
          <p:nvPr userDrawn="1"/>
        </p:nvGrpSpPr>
        <p:grpSpPr>
          <a:xfrm>
            <a:off x="2" y="3346380"/>
            <a:ext cx="4454895" cy="2562066"/>
            <a:chOff x="0" y="0"/>
            <a:chExt cx="8909791" cy="5124132"/>
          </a:xfrm>
        </p:grpSpPr>
        <p:pic>
          <p:nvPicPr>
            <p:cNvPr id="9" name="Picture 5">
              <a:extLst>
                <a:ext uri="{FF2B5EF4-FFF2-40B4-BE49-F238E27FC236}">
                  <a16:creationId xmlns:a16="http://schemas.microsoft.com/office/drawing/2014/main" id="{5C1F250D-5047-4B29-C34A-0BD25C007CEA}"/>
                </a:ext>
              </a:extLst>
            </p:cNvPr>
            <p:cNvPicPr>
              <a:picLocks noChangeAspect="1"/>
            </p:cNvPicPr>
            <p:nvPr/>
          </p:nvPicPr>
          <p:blipFill>
            <a:blip r:embed="rId2"/>
            <a:srcRect t="6947" b="6947"/>
            <a:stretch>
              <a:fillRect/>
            </a:stretch>
          </p:blipFill>
          <p:spPr>
            <a:xfrm>
              <a:off x="0" y="0"/>
              <a:ext cx="8909791" cy="5124132"/>
            </a:xfrm>
            <a:prstGeom prst="rect">
              <a:avLst/>
            </a:prstGeom>
          </p:spPr>
        </p:pic>
      </p:grpSp>
      <p:grpSp>
        <p:nvGrpSpPr>
          <p:cNvPr id="10" name="Group 6">
            <a:extLst>
              <a:ext uri="{FF2B5EF4-FFF2-40B4-BE49-F238E27FC236}">
                <a16:creationId xmlns:a16="http://schemas.microsoft.com/office/drawing/2014/main" id="{A58CD7FF-1D49-781D-E156-145F7BA2CEA5}"/>
              </a:ext>
            </a:extLst>
          </p:cNvPr>
          <p:cNvGrpSpPr/>
          <p:nvPr userDrawn="1"/>
        </p:nvGrpSpPr>
        <p:grpSpPr>
          <a:xfrm>
            <a:off x="7587250" y="3346380"/>
            <a:ext cx="4604751" cy="2562066"/>
            <a:chOff x="0" y="0"/>
            <a:chExt cx="9209502" cy="5124132"/>
          </a:xfrm>
        </p:grpSpPr>
        <p:pic>
          <p:nvPicPr>
            <p:cNvPr id="11" name="Picture 7">
              <a:extLst>
                <a:ext uri="{FF2B5EF4-FFF2-40B4-BE49-F238E27FC236}">
                  <a16:creationId xmlns:a16="http://schemas.microsoft.com/office/drawing/2014/main" id="{6BF6B2A3-97B9-F719-4EB3-1694AA79C759}"/>
                </a:ext>
              </a:extLst>
            </p:cNvPr>
            <p:cNvPicPr>
              <a:picLocks noChangeAspect="1"/>
            </p:cNvPicPr>
            <p:nvPr/>
          </p:nvPicPr>
          <p:blipFill>
            <a:blip r:embed="rId3"/>
            <a:srcRect t="8270" b="8270"/>
            <a:stretch>
              <a:fillRect/>
            </a:stretch>
          </p:blipFill>
          <p:spPr>
            <a:xfrm>
              <a:off x="0" y="0"/>
              <a:ext cx="9209502" cy="5124132"/>
            </a:xfrm>
            <a:prstGeom prst="rect">
              <a:avLst/>
            </a:prstGeom>
          </p:spPr>
        </p:pic>
      </p:grpSp>
      <p:grpSp>
        <p:nvGrpSpPr>
          <p:cNvPr id="12" name="Group 8">
            <a:extLst>
              <a:ext uri="{FF2B5EF4-FFF2-40B4-BE49-F238E27FC236}">
                <a16:creationId xmlns:a16="http://schemas.microsoft.com/office/drawing/2014/main" id="{ADE6F3AC-1D1F-6217-62D8-2F4DA41DA981}"/>
              </a:ext>
            </a:extLst>
          </p:cNvPr>
          <p:cNvGrpSpPr/>
          <p:nvPr userDrawn="1"/>
        </p:nvGrpSpPr>
        <p:grpSpPr>
          <a:xfrm>
            <a:off x="4534205" y="3346380"/>
            <a:ext cx="2970315" cy="2562066"/>
            <a:chOff x="0" y="0"/>
            <a:chExt cx="5940630" cy="5124132"/>
          </a:xfrm>
        </p:grpSpPr>
        <p:pic>
          <p:nvPicPr>
            <p:cNvPr id="13" name="Picture 9">
              <a:extLst>
                <a:ext uri="{FF2B5EF4-FFF2-40B4-BE49-F238E27FC236}">
                  <a16:creationId xmlns:a16="http://schemas.microsoft.com/office/drawing/2014/main" id="{93428801-2CBB-ADBC-3B34-36818186A9BF}"/>
                </a:ext>
              </a:extLst>
            </p:cNvPr>
            <p:cNvPicPr>
              <a:picLocks noChangeAspect="1"/>
            </p:cNvPicPr>
            <p:nvPr/>
          </p:nvPicPr>
          <p:blipFill>
            <a:blip r:embed="rId4"/>
            <a:srcRect l="9660" r="9660"/>
            <a:stretch>
              <a:fillRect/>
            </a:stretch>
          </p:blipFill>
          <p:spPr>
            <a:xfrm>
              <a:off x="0" y="0"/>
              <a:ext cx="5940630" cy="5124132"/>
            </a:xfrm>
            <a:prstGeom prst="rect">
              <a:avLst/>
            </a:prstGeom>
          </p:spPr>
        </p:pic>
      </p:grpSp>
      <p:grpSp>
        <p:nvGrpSpPr>
          <p:cNvPr id="14" name="Group 10">
            <a:extLst>
              <a:ext uri="{FF2B5EF4-FFF2-40B4-BE49-F238E27FC236}">
                <a16:creationId xmlns:a16="http://schemas.microsoft.com/office/drawing/2014/main" id="{747061B3-A02B-58C2-D811-44DA71291B80}"/>
              </a:ext>
            </a:extLst>
          </p:cNvPr>
          <p:cNvGrpSpPr/>
          <p:nvPr userDrawn="1"/>
        </p:nvGrpSpPr>
        <p:grpSpPr>
          <a:xfrm>
            <a:off x="5159880" y="5606002"/>
            <a:ext cx="1718963" cy="864063"/>
            <a:chOff x="0" y="0"/>
            <a:chExt cx="1913890" cy="962046"/>
          </a:xfrm>
        </p:grpSpPr>
        <p:sp>
          <p:nvSpPr>
            <p:cNvPr id="15" name="Freeform 11">
              <a:extLst>
                <a:ext uri="{FF2B5EF4-FFF2-40B4-BE49-F238E27FC236}">
                  <a16:creationId xmlns:a16="http://schemas.microsoft.com/office/drawing/2014/main" id="{E940F6D9-1B0B-F898-6618-FB0859FB00AA}"/>
                </a:ext>
              </a:extLst>
            </p:cNvPr>
            <p:cNvSpPr/>
            <p:nvPr/>
          </p:nvSpPr>
          <p:spPr>
            <a:xfrm>
              <a:off x="0" y="0"/>
              <a:ext cx="1913890" cy="962046"/>
            </a:xfrm>
            <a:custGeom>
              <a:avLst/>
              <a:gdLst/>
              <a:ahLst/>
              <a:cxnLst/>
              <a:rect l="l" t="t" r="r" b="b"/>
              <a:pathLst>
                <a:path w="1913890" h="962046">
                  <a:moveTo>
                    <a:pt x="0" y="0"/>
                  </a:moveTo>
                  <a:lnTo>
                    <a:pt x="1913890" y="0"/>
                  </a:lnTo>
                  <a:lnTo>
                    <a:pt x="1913890" y="962046"/>
                  </a:lnTo>
                  <a:lnTo>
                    <a:pt x="0" y="962046"/>
                  </a:lnTo>
                  <a:close/>
                </a:path>
              </a:pathLst>
            </a:custGeom>
            <a:solidFill>
              <a:srgbClr val="42B4E5"/>
            </a:solidFill>
          </p:spPr>
        </p:sp>
      </p:grpSp>
      <p:pic>
        <p:nvPicPr>
          <p:cNvPr id="16" name="Picture 12">
            <a:extLst>
              <a:ext uri="{FF2B5EF4-FFF2-40B4-BE49-F238E27FC236}">
                <a16:creationId xmlns:a16="http://schemas.microsoft.com/office/drawing/2014/main" id="{F00B9549-B9A5-BF57-D99A-95A94EA69BD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flipV="1">
            <a:off x="3240323" y="2990199"/>
            <a:ext cx="1214572" cy="1214572"/>
          </a:xfrm>
          <a:prstGeom prst="rect">
            <a:avLst/>
          </a:prstGeom>
        </p:spPr>
      </p:pic>
      <p:pic>
        <p:nvPicPr>
          <p:cNvPr id="17" name="Picture 13">
            <a:extLst>
              <a:ext uri="{FF2B5EF4-FFF2-40B4-BE49-F238E27FC236}">
                <a16:creationId xmlns:a16="http://schemas.microsoft.com/office/drawing/2014/main" id="{797693F1-BD14-029A-458A-6299AE6ECDD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200000" flipH="1" flipV="1">
            <a:off x="1" y="5151818"/>
            <a:ext cx="1718963" cy="1718963"/>
          </a:xfrm>
          <a:prstGeom prst="rect">
            <a:avLst/>
          </a:prstGeom>
        </p:spPr>
      </p:pic>
      <p:pic>
        <p:nvPicPr>
          <p:cNvPr id="18" name="Picture 14">
            <a:extLst>
              <a:ext uri="{FF2B5EF4-FFF2-40B4-BE49-F238E27FC236}">
                <a16:creationId xmlns:a16="http://schemas.microsoft.com/office/drawing/2014/main" id="{CBA19815-8D64-DA9F-BF88-003DFB08D62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332520" y="4751102"/>
            <a:ext cx="1718963" cy="1718963"/>
          </a:xfrm>
          <a:prstGeom prst="rect">
            <a:avLst/>
          </a:prstGeom>
        </p:spPr>
      </p:pic>
      <p:pic>
        <p:nvPicPr>
          <p:cNvPr id="19" name="Picture 15">
            <a:extLst>
              <a:ext uri="{FF2B5EF4-FFF2-40B4-BE49-F238E27FC236}">
                <a16:creationId xmlns:a16="http://schemas.microsoft.com/office/drawing/2014/main" id="{627869D4-9A45-E623-8BD5-F6BFE8191FC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368872" y="2816034"/>
            <a:ext cx="1060690" cy="1060690"/>
          </a:xfrm>
          <a:prstGeom prst="rect">
            <a:avLst/>
          </a:prstGeom>
        </p:spPr>
      </p:pic>
      <p:pic>
        <p:nvPicPr>
          <p:cNvPr id="21" name="Picture 17">
            <a:extLst>
              <a:ext uri="{FF2B5EF4-FFF2-40B4-BE49-F238E27FC236}">
                <a16:creationId xmlns:a16="http://schemas.microsoft.com/office/drawing/2014/main" id="{5538FFA1-6720-71A8-36AF-FA8DC8390048}"/>
              </a:ext>
            </a:extLst>
          </p:cNvPr>
          <p:cNvPicPr>
            <a:picLocks noChangeAspect="1"/>
          </p:cNvPicPr>
          <p:nvPr userDrawn="1"/>
        </p:nvPicPr>
        <p:blipFill>
          <a:blip r:embed="rId13"/>
          <a:srcRect/>
          <a:stretch>
            <a:fillRect/>
          </a:stretch>
        </p:blipFill>
        <p:spPr>
          <a:xfrm>
            <a:off x="9999265" y="6038032"/>
            <a:ext cx="1333255" cy="593298"/>
          </a:xfrm>
          <a:prstGeom prst="rect">
            <a:avLst/>
          </a:prstGeom>
        </p:spPr>
      </p:pic>
      <p:sp>
        <p:nvSpPr>
          <p:cNvPr id="22" name="Text Placeholder 2">
            <a:extLst>
              <a:ext uri="{FF2B5EF4-FFF2-40B4-BE49-F238E27FC236}">
                <a16:creationId xmlns:a16="http://schemas.microsoft.com/office/drawing/2014/main" id="{1DF99283-A5E1-12A6-9213-1AA392C121CA}"/>
              </a:ext>
            </a:extLst>
          </p:cNvPr>
          <p:cNvSpPr>
            <a:spLocks noGrp="1"/>
          </p:cNvSpPr>
          <p:nvPr>
            <p:ph type="body" idx="17"/>
          </p:nvPr>
        </p:nvSpPr>
        <p:spPr>
          <a:xfrm>
            <a:off x="1320800" y="1073995"/>
            <a:ext cx="5283200" cy="415836"/>
          </a:xfrm>
        </p:spPr>
        <p:txBody>
          <a:bodyPr anchor="t">
            <a:noAutofit/>
          </a:bodyPr>
          <a:lstStyle>
            <a:lvl1pPr marL="0" indent="0" algn="l">
              <a:buNone/>
              <a:defRPr sz="2133">
                <a:solidFill>
                  <a:schemeClr val="tx1"/>
                </a:solidFill>
                <a:latin typeface="Nunito" pitchFamily="2" charset="77"/>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4608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C686961-F23F-1040-7C0D-FD6DBF6A50D6}"/>
              </a:ext>
            </a:extLst>
          </p:cNvPr>
          <p:cNvPicPr>
            <a:picLocks noChangeAspect="1"/>
          </p:cNvPicPr>
          <p:nvPr userDrawn="1"/>
        </p:nvPicPr>
        <p:blipFill>
          <a:blip r:embed="rId2"/>
          <a:srcRect t="222" b="15382"/>
          <a:stretch>
            <a:fillRect/>
          </a:stretch>
        </p:blipFill>
        <p:spPr>
          <a:xfrm>
            <a:off x="0" y="0"/>
            <a:ext cx="12192000" cy="6858000"/>
          </a:xfrm>
          <a:prstGeom prst="rect">
            <a:avLst/>
          </a:prstGeom>
        </p:spPr>
      </p:pic>
      <p:pic>
        <p:nvPicPr>
          <p:cNvPr id="10" name="Picture 3">
            <a:extLst>
              <a:ext uri="{FF2B5EF4-FFF2-40B4-BE49-F238E27FC236}">
                <a16:creationId xmlns:a16="http://schemas.microsoft.com/office/drawing/2014/main" id="{3E888D48-22A8-AC13-A22F-429029514D3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61596" y="-461596"/>
            <a:ext cx="6858000" cy="7781192"/>
          </a:xfrm>
          <a:prstGeom prst="rect">
            <a:avLst/>
          </a:prstGeom>
        </p:spPr>
      </p:pic>
      <p:grpSp>
        <p:nvGrpSpPr>
          <p:cNvPr id="11" name="Group 4">
            <a:extLst>
              <a:ext uri="{FF2B5EF4-FFF2-40B4-BE49-F238E27FC236}">
                <a16:creationId xmlns:a16="http://schemas.microsoft.com/office/drawing/2014/main" id="{B575CEB9-2AD2-1B13-FF88-84A5AFD2B46B}"/>
              </a:ext>
            </a:extLst>
          </p:cNvPr>
          <p:cNvGrpSpPr/>
          <p:nvPr userDrawn="1"/>
        </p:nvGrpSpPr>
        <p:grpSpPr>
          <a:xfrm>
            <a:off x="0" y="0"/>
            <a:ext cx="12192000" cy="6858000"/>
            <a:chOff x="0" y="0"/>
            <a:chExt cx="6671512" cy="3752725"/>
          </a:xfrm>
        </p:grpSpPr>
        <p:sp>
          <p:nvSpPr>
            <p:cNvPr id="12" name="Freeform 5">
              <a:extLst>
                <a:ext uri="{FF2B5EF4-FFF2-40B4-BE49-F238E27FC236}">
                  <a16:creationId xmlns:a16="http://schemas.microsoft.com/office/drawing/2014/main" id="{77592926-5804-A9B4-81F3-1AFFF2C56509}"/>
                </a:ext>
              </a:extLst>
            </p:cNvPr>
            <p:cNvSpPr/>
            <p:nvPr/>
          </p:nvSpPr>
          <p:spPr>
            <a:xfrm>
              <a:off x="0" y="0"/>
              <a:ext cx="6671512" cy="3752726"/>
            </a:xfrm>
            <a:custGeom>
              <a:avLst/>
              <a:gdLst/>
              <a:ahLst/>
              <a:cxnLst/>
              <a:rect l="l" t="t" r="r" b="b"/>
              <a:pathLst>
                <a:path w="6671512" h="3752726">
                  <a:moveTo>
                    <a:pt x="0" y="0"/>
                  </a:moveTo>
                  <a:lnTo>
                    <a:pt x="6671512" y="0"/>
                  </a:lnTo>
                  <a:lnTo>
                    <a:pt x="6671512" y="3752726"/>
                  </a:lnTo>
                  <a:lnTo>
                    <a:pt x="0" y="3752726"/>
                  </a:lnTo>
                  <a:close/>
                </a:path>
              </a:pathLst>
            </a:custGeom>
            <a:solidFill>
              <a:srgbClr val="231F20">
                <a:alpha val="48627"/>
              </a:srgbClr>
            </a:solidFill>
          </p:spPr>
        </p:sp>
      </p:grpSp>
      <p:pic>
        <p:nvPicPr>
          <p:cNvPr id="13" name="Picture 6">
            <a:extLst>
              <a:ext uri="{FF2B5EF4-FFF2-40B4-BE49-F238E27FC236}">
                <a16:creationId xmlns:a16="http://schemas.microsoft.com/office/drawing/2014/main" id="{4C0F3754-EF9C-617B-E822-62962665793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61596" y="-461596"/>
            <a:ext cx="6858000" cy="7781192"/>
          </a:xfrm>
          <a:prstGeom prst="rect">
            <a:avLst/>
          </a:prstGeom>
        </p:spPr>
      </p:pic>
      <p:grpSp>
        <p:nvGrpSpPr>
          <p:cNvPr id="14" name="Group 7">
            <a:extLst>
              <a:ext uri="{FF2B5EF4-FFF2-40B4-BE49-F238E27FC236}">
                <a16:creationId xmlns:a16="http://schemas.microsoft.com/office/drawing/2014/main" id="{F497DA51-F02D-0593-983A-8611F20B8BDF}"/>
              </a:ext>
            </a:extLst>
          </p:cNvPr>
          <p:cNvGrpSpPr/>
          <p:nvPr userDrawn="1"/>
        </p:nvGrpSpPr>
        <p:grpSpPr>
          <a:xfrm>
            <a:off x="0" y="5890618"/>
            <a:ext cx="9642108" cy="967382"/>
            <a:chOff x="0" y="0"/>
            <a:chExt cx="3809228" cy="382176"/>
          </a:xfrm>
        </p:grpSpPr>
        <p:sp>
          <p:nvSpPr>
            <p:cNvPr id="15" name="Freeform 8">
              <a:extLst>
                <a:ext uri="{FF2B5EF4-FFF2-40B4-BE49-F238E27FC236}">
                  <a16:creationId xmlns:a16="http://schemas.microsoft.com/office/drawing/2014/main" id="{848DC63B-197A-04BF-5FC5-B97D3CBC705B}"/>
                </a:ext>
              </a:extLst>
            </p:cNvPr>
            <p:cNvSpPr/>
            <p:nvPr/>
          </p:nvSpPr>
          <p:spPr>
            <a:xfrm>
              <a:off x="0" y="0"/>
              <a:ext cx="3809228" cy="382176"/>
            </a:xfrm>
            <a:custGeom>
              <a:avLst/>
              <a:gdLst/>
              <a:ahLst/>
              <a:cxnLst/>
              <a:rect l="l" t="t" r="r" b="b"/>
              <a:pathLst>
                <a:path w="3809228" h="382176">
                  <a:moveTo>
                    <a:pt x="0" y="0"/>
                  </a:moveTo>
                  <a:lnTo>
                    <a:pt x="3809228" y="0"/>
                  </a:lnTo>
                  <a:lnTo>
                    <a:pt x="3809228" y="382176"/>
                  </a:lnTo>
                  <a:lnTo>
                    <a:pt x="0" y="382176"/>
                  </a:lnTo>
                  <a:close/>
                </a:path>
              </a:pathLst>
            </a:custGeom>
            <a:solidFill>
              <a:srgbClr val="C70F2E"/>
            </a:solidFill>
          </p:spPr>
        </p:sp>
        <p:sp>
          <p:nvSpPr>
            <p:cNvPr id="16" name="TextBox 9">
              <a:extLst>
                <a:ext uri="{FF2B5EF4-FFF2-40B4-BE49-F238E27FC236}">
                  <a16:creationId xmlns:a16="http://schemas.microsoft.com/office/drawing/2014/main" id="{3B0FEB56-AF02-3E10-C1CF-C7B61E4C67C1}"/>
                </a:ext>
              </a:extLst>
            </p:cNvPr>
            <p:cNvSpPr txBox="1"/>
            <p:nvPr/>
          </p:nvSpPr>
          <p:spPr>
            <a:xfrm>
              <a:off x="0" y="-38100"/>
              <a:ext cx="812800" cy="850900"/>
            </a:xfrm>
            <a:prstGeom prst="rect">
              <a:avLst/>
            </a:prstGeom>
          </p:spPr>
          <p:txBody>
            <a:bodyPr lIns="50800" tIns="50800" rIns="50800" bIns="50800" rtlCol="0" anchor="ctr"/>
            <a:lstStyle/>
            <a:p>
              <a:pPr algn="ctr">
                <a:lnSpc>
                  <a:spcPts val="1773"/>
                </a:lnSpc>
              </a:pPr>
              <a:endParaRPr sz="800"/>
            </a:p>
          </p:txBody>
        </p:sp>
      </p:grpSp>
      <p:grpSp>
        <p:nvGrpSpPr>
          <p:cNvPr id="17" name="Group 10">
            <a:extLst>
              <a:ext uri="{FF2B5EF4-FFF2-40B4-BE49-F238E27FC236}">
                <a16:creationId xmlns:a16="http://schemas.microsoft.com/office/drawing/2014/main" id="{3DA7F69C-2A56-9FDE-52DF-4FA9CC8A3ED3}"/>
              </a:ext>
            </a:extLst>
          </p:cNvPr>
          <p:cNvGrpSpPr/>
          <p:nvPr userDrawn="1"/>
        </p:nvGrpSpPr>
        <p:grpSpPr>
          <a:xfrm rot="10800000">
            <a:off x="8550598" y="5890618"/>
            <a:ext cx="2001350" cy="2463200"/>
            <a:chOff x="0" y="0"/>
            <a:chExt cx="660400" cy="812800"/>
          </a:xfrm>
        </p:grpSpPr>
        <p:sp>
          <p:nvSpPr>
            <p:cNvPr id="18" name="Freeform 11">
              <a:extLst>
                <a:ext uri="{FF2B5EF4-FFF2-40B4-BE49-F238E27FC236}">
                  <a16:creationId xmlns:a16="http://schemas.microsoft.com/office/drawing/2014/main" id="{AE386F1A-5BE2-9F9D-D08D-8145B3C1BBB2}"/>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70F2E"/>
            </a:solidFill>
          </p:spPr>
        </p:sp>
        <p:sp>
          <p:nvSpPr>
            <p:cNvPr id="19" name="TextBox 12">
              <a:extLst>
                <a:ext uri="{FF2B5EF4-FFF2-40B4-BE49-F238E27FC236}">
                  <a16:creationId xmlns:a16="http://schemas.microsoft.com/office/drawing/2014/main" id="{7C62BE1F-0765-1F4A-7D03-F10212DF4803}"/>
                </a:ext>
              </a:extLst>
            </p:cNvPr>
            <p:cNvSpPr txBox="1"/>
            <p:nvPr/>
          </p:nvSpPr>
          <p:spPr>
            <a:xfrm>
              <a:off x="0" y="-38100"/>
              <a:ext cx="660400" cy="723900"/>
            </a:xfrm>
            <a:prstGeom prst="rect">
              <a:avLst/>
            </a:prstGeom>
          </p:spPr>
          <p:txBody>
            <a:bodyPr lIns="50800" tIns="50800" rIns="50800" bIns="50800" rtlCol="0" anchor="ctr"/>
            <a:lstStyle/>
            <a:p>
              <a:pPr algn="ctr">
                <a:lnSpc>
                  <a:spcPts val="1773"/>
                </a:lnSpc>
              </a:pPr>
              <a:endParaRPr sz="800"/>
            </a:p>
          </p:txBody>
        </p:sp>
      </p:grpSp>
      <p:pic>
        <p:nvPicPr>
          <p:cNvPr id="20" name="Picture 13">
            <a:extLst>
              <a:ext uri="{FF2B5EF4-FFF2-40B4-BE49-F238E27FC236}">
                <a16:creationId xmlns:a16="http://schemas.microsoft.com/office/drawing/2014/main" id="{B6358A5E-F55E-BE81-BA0D-295672CFC2C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64798" y="4208778"/>
            <a:ext cx="3023651" cy="1345524"/>
          </a:xfrm>
          <a:prstGeom prst="rect">
            <a:avLst/>
          </a:prstGeom>
        </p:spPr>
      </p:pic>
      <p:sp>
        <p:nvSpPr>
          <p:cNvPr id="2" name="Title 1">
            <a:extLst>
              <a:ext uri="{FF2B5EF4-FFF2-40B4-BE49-F238E27FC236}">
                <a16:creationId xmlns:a16="http://schemas.microsoft.com/office/drawing/2014/main" id="{8651E33F-E331-2870-8A98-0BDB0D0C5DD9}"/>
              </a:ext>
            </a:extLst>
          </p:cNvPr>
          <p:cNvSpPr>
            <a:spLocks noGrp="1"/>
          </p:cNvSpPr>
          <p:nvPr>
            <p:ph type="title"/>
          </p:nvPr>
        </p:nvSpPr>
        <p:spPr>
          <a:xfrm>
            <a:off x="416649" y="2358258"/>
            <a:ext cx="5679351" cy="1514204"/>
          </a:xfrm>
        </p:spPr>
        <p:txBody>
          <a:bodyPr>
            <a:noAutofit/>
          </a:bodyPr>
          <a:lstStyle>
            <a:lvl1pPr algn="l">
              <a:defRPr sz="4400" b="1">
                <a:solidFill>
                  <a:schemeClr val="bg2"/>
                </a:solidFill>
                <a:latin typeface="Nunito"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410CA15A-278D-FFEF-4093-A36DC4C021B7}"/>
              </a:ext>
            </a:extLst>
          </p:cNvPr>
          <p:cNvSpPr>
            <a:spLocks noGrp="1"/>
          </p:cNvSpPr>
          <p:nvPr>
            <p:ph type="body" idx="1"/>
          </p:nvPr>
        </p:nvSpPr>
        <p:spPr>
          <a:xfrm>
            <a:off x="463712" y="6070601"/>
            <a:ext cx="5181600" cy="580267"/>
          </a:xfrm>
        </p:spPr>
        <p:txBody>
          <a:bodyPr anchor="b">
            <a:normAutofit/>
          </a:bodyPr>
          <a:lstStyle>
            <a:lvl1pPr marL="0" indent="0">
              <a:buNone/>
              <a:defRPr sz="21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3948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8EF548F0-0B98-78C3-E54F-EC73B71F92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45938" y="2925920"/>
            <a:ext cx="2012321" cy="1006161"/>
          </a:xfrm>
          <a:prstGeom prst="rect">
            <a:avLst/>
          </a:prstGeom>
        </p:spPr>
      </p:pic>
      <p:pic>
        <p:nvPicPr>
          <p:cNvPr id="9" name="Picture 4">
            <a:extLst>
              <a:ext uri="{FF2B5EF4-FFF2-40B4-BE49-F238E27FC236}">
                <a16:creationId xmlns:a16="http://schemas.microsoft.com/office/drawing/2014/main" id="{4217F7D5-FB25-3C85-3333-54E8901A2A9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37301" y="2422840"/>
            <a:ext cx="974689" cy="974689"/>
          </a:xfrm>
          <a:prstGeom prst="rect">
            <a:avLst/>
          </a:prstGeom>
        </p:spPr>
      </p:pic>
      <p:pic>
        <p:nvPicPr>
          <p:cNvPr id="10" name="Picture 5">
            <a:extLst>
              <a:ext uri="{FF2B5EF4-FFF2-40B4-BE49-F238E27FC236}">
                <a16:creationId xmlns:a16="http://schemas.microsoft.com/office/drawing/2014/main" id="{D452EBCC-B14C-7C2B-CCAA-5B15589D411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2737301" y="3460472"/>
            <a:ext cx="974689" cy="974689"/>
          </a:xfrm>
          <a:prstGeom prst="rect">
            <a:avLst/>
          </a:prstGeom>
        </p:spPr>
      </p:pic>
      <p:sp>
        <p:nvSpPr>
          <p:cNvPr id="12" name="Title 1">
            <a:extLst>
              <a:ext uri="{FF2B5EF4-FFF2-40B4-BE49-F238E27FC236}">
                <a16:creationId xmlns:a16="http://schemas.microsoft.com/office/drawing/2014/main" id="{9A9EC421-0854-98B8-FC03-68BD8F254AD1}"/>
              </a:ext>
            </a:extLst>
          </p:cNvPr>
          <p:cNvSpPr>
            <a:spLocks noGrp="1"/>
          </p:cNvSpPr>
          <p:nvPr>
            <p:ph type="title"/>
          </p:nvPr>
        </p:nvSpPr>
        <p:spPr>
          <a:xfrm>
            <a:off x="4191580" y="2311400"/>
            <a:ext cx="7340020" cy="868541"/>
          </a:xfrm>
        </p:spPr>
        <p:txBody>
          <a:bodyPr>
            <a:noAutofit/>
          </a:bodyPr>
          <a:lstStyle>
            <a:lvl1pPr algn="l">
              <a:defRPr sz="3600" b="1">
                <a:solidFill>
                  <a:schemeClr val="tx1"/>
                </a:solidFill>
                <a:latin typeface="Nunito" pitchFamily="2" charset="77"/>
              </a:defRPr>
            </a:lvl1pPr>
          </a:lstStyle>
          <a:p>
            <a:r>
              <a:rPr lang="en-US"/>
              <a:t>Click to edit Master title style</a:t>
            </a:r>
          </a:p>
        </p:txBody>
      </p:sp>
      <p:sp>
        <p:nvSpPr>
          <p:cNvPr id="13" name="Text Placeholder 2">
            <a:extLst>
              <a:ext uri="{FF2B5EF4-FFF2-40B4-BE49-F238E27FC236}">
                <a16:creationId xmlns:a16="http://schemas.microsoft.com/office/drawing/2014/main" id="{79283462-F901-3F05-6DB7-D080CAA21FEC}"/>
              </a:ext>
            </a:extLst>
          </p:cNvPr>
          <p:cNvSpPr>
            <a:spLocks noGrp="1"/>
          </p:cNvSpPr>
          <p:nvPr>
            <p:ph type="body" idx="1"/>
          </p:nvPr>
        </p:nvSpPr>
        <p:spPr>
          <a:xfrm>
            <a:off x="4191580" y="3073401"/>
            <a:ext cx="5181600" cy="580267"/>
          </a:xfrm>
        </p:spPr>
        <p:txBody>
          <a:bodyPr anchor="b">
            <a:normAutofit/>
          </a:bodyPr>
          <a:lstStyle>
            <a:lvl1pPr marL="0" indent="0">
              <a:buNone/>
              <a:defRPr sz="24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4719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0FDDDCB-2CC4-252D-77D3-C309736C078A}"/>
              </a:ext>
            </a:extLst>
          </p:cNvPr>
          <p:cNvPicPr>
            <a:picLocks noChangeAspect="1"/>
          </p:cNvPicPr>
          <p:nvPr userDrawn="1"/>
        </p:nvPicPr>
        <p:blipFill>
          <a:blip r:embed="rId2"/>
          <a:srcRect t="7802" b="7802"/>
          <a:stretch>
            <a:fillRect/>
          </a:stretch>
        </p:blipFill>
        <p:spPr>
          <a:xfrm>
            <a:off x="0" y="0"/>
            <a:ext cx="12192000" cy="6858000"/>
          </a:xfrm>
          <a:prstGeom prst="rect">
            <a:avLst/>
          </a:prstGeom>
        </p:spPr>
      </p:pic>
      <p:pic>
        <p:nvPicPr>
          <p:cNvPr id="8" name="Picture 3">
            <a:extLst>
              <a:ext uri="{FF2B5EF4-FFF2-40B4-BE49-F238E27FC236}">
                <a16:creationId xmlns:a16="http://schemas.microsoft.com/office/drawing/2014/main" id="{65D479BE-53A8-D415-BE35-56A353E4818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28576" y="-448895"/>
            <a:ext cx="6883401" cy="7781192"/>
          </a:xfrm>
          <a:prstGeom prst="rect">
            <a:avLst/>
          </a:prstGeom>
        </p:spPr>
      </p:pic>
      <p:pic>
        <p:nvPicPr>
          <p:cNvPr id="15" name="Picture 3">
            <a:extLst>
              <a:ext uri="{FF2B5EF4-FFF2-40B4-BE49-F238E27FC236}">
                <a16:creationId xmlns:a16="http://schemas.microsoft.com/office/drawing/2014/main" id="{D49B134E-51CF-A08D-17B1-EC7C8807855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010833" y="-2056554"/>
            <a:ext cx="6883401" cy="10945707"/>
          </a:xfrm>
          <a:prstGeom prst="rect">
            <a:avLst/>
          </a:prstGeom>
        </p:spPr>
      </p:pic>
      <p:pic>
        <p:nvPicPr>
          <p:cNvPr id="10" name="Picture 5">
            <a:extLst>
              <a:ext uri="{FF2B5EF4-FFF2-40B4-BE49-F238E27FC236}">
                <a16:creationId xmlns:a16="http://schemas.microsoft.com/office/drawing/2014/main" id="{A1419A03-2B3B-6F44-45B3-D8431A1D2F48}"/>
              </a:ext>
            </a:extLst>
          </p:cNvPr>
          <p:cNvPicPr>
            <a:picLocks noChangeAspect="1"/>
          </p:cNvPicPr>
          <p:nvPr userDrawn="1"/>
        </p:nvPicPr>
        <p:blipFill>
          <a:blip>
            <a:extLst>
              <a:ext uri="{28A0092B-C50C-407E-A947-70E740481C1C}">
                <a14:useLocalDpi xmlns:a14="http://schemas.microsoft.com/office/drawing/2010/main" val="0"/>
              </a:ext>
            </a:extLst>
          </a:blip>
          <a:srcRect/>
          <a:stretch>
            <a:fillRect/>
          </a:stretch>
        </p:blipFill>
        <p:spPr>
          <a:xfrm>
            <a:off x="478423" y="2185422"/>
            <a:ext cx="4148015" cy="4148015"/>
          </a:xfrm>
          <a:prstGeom prst="rect">
            <a:avLst/>
          </a:prstGeom>
        </p:spPr>
      </p:pic>
      <p:pic>
        <p:nvPicPr>
          <p:cNvPr id="12" name="Picture 7">
            <a:extLst>
              <a:ext uri="{FF2B5EF4-FFF2-40B4-BE49-F238E27FC236}">
                <a16:creationId xmlns:a16="http://schemas.microsoft.com/office/drawing/2014/main" id="{96048C66-6B20-346E-5424-B3410F45C6D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205252" y="5916579"/>
            <a:ext cx="1873517" cy="833715"/>
          </a:xfrm>
          <a:prstGeom prst="rect">
            <a:avLst/>
          </a:prstGeom>
        </p:spPr>
      </p:pic>
      <p:sp>
        <p:nvSpPr>
          <p:cNvPr id="13" name="Text Placeholder 2">
            <a:extLst>
              <a:ext uri="{FF2B5EF4-FFF2-40B4-BE49-F238E27FC236}">
                <a16:creationId xmlns:a16="http://schemas.microsoft.com/office/drawing/2014/main" id="{D5938BBB-3A9B-F08F-523F-8BAE2A54007B}"/>
              </a:ext>
            </a:extLst>
          </p:cNvPr>
          <p:cNvSpPr>
            <a:spLocks noGrp="1"/>
          </p:cNvSpPr>
          <p:nvPr>
            <p:ph type="body" idx="1"/>
          </p:nvPr>
        </p:nvSpPr>
        <p:spPr>
          <a:xfrm>
            <a:off x="685800" y="2454661"/>
            <a:ext cx="3327400" cy="580267"/>
          </a:xfrm>
        </p:spPr>
        <p:txBody>
          <a:bodyPr anchor="t">
            <a:normAutofit/>
          </a:bodyPr>
          <a:lstStyle>
            <a:lvl1pPr marL="0" indent="0">
              <a:buNone/>
              <a:defRPr sz="1867">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B5A07000-BF58-C8D3-977C-A4F36368792C}"/>
              </a:ext>
            </a:extLst>
          </p:cNvPr>
          <p:cNvSpPr>
            <a:spLocks noGrp="1"/>
          </p:cNvSpPr>
          <p:nvPr>
            <p:ph type="title"/>
          </p:nvPr>
        </p:nvSpPr>
        <p:spPr>
          <a:xfrm>
            <a:off x="478423" y="536598"/>
            <a:ext cx="4449177" cy="1514204"/>
          </a:xfrm>
        </p:spPr>
        <p:txBody>
          <a:bodyPr>
            <a:noAutofit/>
          </a:bodyPr>
          <a:lstStyle>
            <a:lvl1pPr algn="l">
              <a:defRPr sz="4400" b="1">
                <a:solidFill>
                  <a:schemeClr val="bg2"/>
                </a:solidFill>
                <a:latin typeface="Nunito" pitchFamily="2" charset="77"/>
              </a:defRPr>
            </a:lvl1pPr>
          </a:lstStyle>
          <a:p>
            <a:r>
              <a:rPr lang="en-US"/>
              <a:t>Click to edit Master title style</a:t>
            </a:r>
          </a:p>
        </p:txBody>
      </p:sp>
    </p:spTree>
    <p:extLst>
      <p:ext uri="{BB962C8B-B14F-4D97-AF65-F5344CB8AC3E}">
        <p14:creationId xmlns:p14="http://schemas.microsoft.com/office/powerpoint/2010/main" val="19329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46">
            <a:extLst>
              <a:ext uri="{FF2B5EF4-FFF2-40B4-BE49-F238E27FC236}">
                <a16:creationId xmlns:a16="http://schemas.microsoft.com/office/drawing/2014/main" id="{6A9298A9-198F-828C-BF29-CE8A012D616E}"/>
              </a:ext>
            </a:extLst>
          </p:cNvPr>
          <p:cNvPicPr>
            <a:picLocks noChangeAspect="1"/>
          </p:cNvPicPr>
          <p:nvPr userDrawn="1"/>
        </p:nvPicPr>
        <p:blipFill>
          <a:blip r:embed="rId2"/>
          <a:srcRect/>
          <a:stretch>
            <a:fillRect/>
          </a:stretch>
        </p:blipFill>
        <p:spPr>
          <a:xfrm>
            <a:off x="10527487" y="447641"/>
            <a:ext cx="1333255" cy="593298"/>
          </a:xfrm>
          <a:prstGeom prst="rect">
            <a:avLst/>
          </a:prstGeom>
        </p:spPr>
      </p:pic>
      <p:sp>
        <p:nvSpPr>
          <p:cNvPr id="12" name="Content Placeholder 11">
            <a:extLst>
              <a:ext uri="{FF2B5EF4-FFF2-40B4-BE49-F238E27FC236}">
                <a16:creationId xmlns:a16="http://schemas.microsoft.com/office/drawing/2014/main" id="{47065C25-0E08-D75E-2A44-AA81E16B8BB2}"/>
              </a:ext>
            </a:extLst>
          </p:cNvPr>
          <p:cNvSpPr>
            <a:spLocks noGrp="1"/>
          </p:cNvSpPr>
          <p:nvPr>
            <p:ph sz="quarter" idx="10"/>
          </p:nvPr>
        </p:nvSpPr>
        <p:spPr>
          <a:xfrm>
            <a:off x="355600" y="1193800"/>
            <a:ext cx="11505142" cy="543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7AB5A70-C761-AF35-C0B7-2767F3B4C80E}"/>
              </a:ext>
            </a:extLst>
          </p:cNvPr>
          <p:cNvSpPr>
            <a:spLocks noGrp="1"/>
          </p:cNvSpPr>
          <p:nvPr>
            <p:ph type="title"/>
          </p:nvPr>
        </p:nvSpPr>
        <p:spPr>
          <a:xfrm>
            <a:off x="324017" y="325259"/>
            <a:ext cx="7340020" cy="868541"/>
          </a:xfrm>
        </p:spPr>
        <p:txBody>
          <a:bodyPr>
            <a:noAutofit/>
          </a:bodyPr>
          <a:lstStyle>
            <a:lvl1pPr algn="l">
              <a:defRPr sz="3600" b="1">
                <a:solidFill>
                  <a:schemeClr val="tx2"/>
                </a:solidFill>
                <a:latin typeface="Nunito" pitchFamily="2" charset="77"/>
              </a:defRPr>
            </a:lvl1pPr>
          </a:lstStyle>
          <a:p>
            <a:r>
              <a:rPr lang="en-US"/>
              <a:t>Click to edit Master title style</a:t>
            </a:r>
          </a:p>
        </p:txBody>
      </p:sp>
    </p:spTree>
    <p:extLst>
      <p:ext uri="{BB962C8B-B14F-4D97-AF65-F5344CB8AC3E}">
        <p14:creationId xmlns:p14="http://schemas.microsoft.com/office/powerpoint/2010/main" val="2243365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2BCE7999-2620-2AE8-6328-13C0A5F2C64A}"/>
              </a:ext>
            </a:extLst>
          </p:cNvPr>
          <p:cNvGrpSpPr/>
          <p:nvPr userDrawn="1"/>
        </p:nvGrpSpPr>
        <p:grpSpPr>
          <a:xfrm>
            <a:off x="1233984" y="6188393"/>
            <a:ext cx="11680997" cy="685800"/>
            <a:chOff x="0" y="0"/>
            <a:chExt cx="6519727" cy="382778"/>
          </a:xfrm>
          <a:solidFill>
            <a:srgbClr val="FFDB01"/>
          </a:solidFill>
        </p:grpSpPr>
        <p:sp>
          <p:nvSpPr>
            <p:cNvPr id="11" name="Freeform 3">
              <a:extLst>
                <a:ext uri="{FF2B5EF4-FFF2-40B4-BE49-F238E27FC236}">
                  <a16:creationId xmlns:a16="http://schemas.microsoft.com/office/drawing/2014/main" id="{02B2C8AF-7581-4C6F-EB00-9475DAA307E8}"/>
                </a:ext>
              </a:extLst>
            </p:cNvPr>
            <p:cNvSpPr/>
            <p:nvPr/>
          </p:nvSpPr>
          <p:spPr>
            <a:xfrm>
              <a:off x="0" y="0"/>
              <a:ext cx="6519727" cy="382778"/>
            </a:xfrm>
            <a:custGeom>
              <a:avLst/>
              <a:gdLst/>
              <a:ahLst/>
              <a:cxnLst/>
              <a:rect l="l" t="t" r="r" b="b"/>
              <a:pathLst>
                <a:path w="6519727" h="382778">
                  <a:moveTo>
                    <a:pt x="0" y="0"/>
                  </a:moveTo>
                  <a:lnTo>
                    <a:pt x="6519727" y="0"/>
                  </a:lnTo>
                  <a:lnTo>
                    <a:pt x="6519727" y="382778"/>
                  </a:lnTo>
                  <a:lnTo>
                    <a:pt x="0" y="382778"/>
                  </a:lnTo>
                  <a:close/>
                </a:path>
              </a:pathLst>
            </a:custGeom>
            <a:grpFill/>
          </p:spPr>
        </p:sp>
      </p:grpSp>
      <p:grpSp>
        <p:nvGrpSpPr>
          <p:cNvPr id="12" name="Group 9">
            <a:extLst>
              <a:ext uri="{FF2B5EF4-FFF2-40B4-BE49-F238E27FC236}">
                <a16:creationId xmlns:a16="http://schemas.microsoft.com/office/drawing/2014/main" id="{B7CD5F78-96F7-C1CC-FEF3-4B3575089587}"/>
              </a:ext>
            </a:extLst>
          </p:cNvPr>
          <p:cNvGrpSpPr/>
          <p:nvPr userDrawn="1"/>
        </p:nvGrpSpPr>
        <p:grpSpPr>
          <a:xfrm>
            <a:off x="1" y="-1919245"/>
            <a:ext cx="5039483" cy="2585389"/>
            <a:chOff x="0" y="-231691"/>
            <a:chExt cx="10078966" cy="5170779"/>
          </a:xfrm>
        </p:grpSpPr>
        <p:grpSp>
          <p:nvGrpSpPr>
            <p:cNvPr id="13" name="Group 10">
              <a:extLst>
                <a:ext uri="{FF2B5EF4-FFF2-40B4-BE49-F238E27FC236}">
                  <a16:creationId xmlns:a16="http://schemas.microsoft.com/office/drawing/2014/main" id="{8055BF33-755F-8D5E-6109-D81A041894C8}"/>
                </a:ext>
              </a:extLst>
            </p:cNvPr>
            <p:cNvGrpSpPr/>
            <p:nvPr/>
          </p:nvGrpSpPr>
          <p:grpSpPr>
            <a:xfrm>
              <a:off x="0" y="3562940"/>
              <a:ext cx="7946337" cy="1376148"/>
              <a:chOff x="0" y="0"/>
              <a:chExt cx="2210287" cy="382778"/>
            </a:xfrm>
          </p:grpSpPr>
          <p:sp>
            <p:nvSpPr>
              <p:cNvPr id="15" name="Freeform 11">
                <a:extLst>
                  <a:ext uri="{FF2B5EF4-FFF2-40B4-BE49-F238E27FC236}">
                    <a16:creationId xmlns:a16="http://schemas.microsoft.com/office/drawing/2014/main" id="{A45F075E-B310-1CB4-6367-E11483D471EB}"/>
                  </a:ext>
                </a:extLst>
              </p:cNvPr>
              <p:cNvSpPr/>
              <p:nvPr/>
            </p:nvSpPr>
            <p:spPr>
              <a:xfrm>
                <a:off x="0" y="0"/>
                <a:ext cx="2210287" cy="382778"/>
              </a:xfrm>
              <a:custGeom>
                <a:avLst/>
                <a:gdLst/>
                <a:ahLst/>
                <a:cxnLst/>
                <a:rect l="l" t="t" r="r" b="b"/>
                <a:pathLst>
                  <a:path w="2210287" h="382778">
                    <a:moveTo>
                      <a:pt x="0" y="0"/>
                    </a:moveTo>
                    <a:lnTo>
                      <a:pt x="2210287" y="0"/>
                    </a:lnTo>
                    <a:lnTo>
                      <a:pt x="2210287" y="382778"/>
                    </a:lnTo>
                    <a:lnTo>
                      <a:pt x="0" y="382778"/>
                    </a:lnTo>
                    <a:close/>
                  </a:path>
                </a:pathLst>
              </a:custGeom>
              <a:solidFill>
                <a:srgbClr val="C70F2E"/>
              </a:solidFill>
            </p:spPr>
          </p:sp>
        </p:grpSp>
        <p:sp>
          <p:nvSpPr>
            <p:cNvPr id="14" name="TextBox 14">
              <a:extLst>
                <a:ext uri="{FF2B5EF4-FFF2-40B4-BE49-F238E27FC236}">
                  <a16:creationId xmlns:a16="http://schemas.microsoft.com/office/drawing/2014/main" id="{C7635FD7-9C9E-E0C7-64B2-7D8DAC49B865}"/>
                </a:ext>
              </a:extLst>
            </p:cNvPr>
            <p:cNvSpPr txBox="1"/>
            <p:nvPr/>
          </p:nvSpPr>
          <p:spPr>
            <a:xfrm>
              <a:off x="6062992" y="-231691"/>
              <a:ext cx="4015974" cy="4402125"/>
            </a:xfrm>
            <a:prstGeom prst="rect">
              <a:avLst/>
            </a:prstGeom>
          </p:spPr>
          <p:txBody>
            <a:bodyPr lIns="50800" tIns="50800" rIns="50800" bIns="50800" rtlCol="0" anchor="ctr"/>
            <a:lstStyle/>
            <a:p>
              <a:pPr algn="ctr">
                <a:lnSpc>
                  <a:spcPts val="1779"/>
                </a:lnSpc>
              </a:pPr>
              <a:endParaRPr sz="800"/>
            </a:p>
          </p:txBody>
        </p:sp>
      </p:grpSp>
      <p:grpSp>
        <p:nvGrpSpPr>
          <p:cNvPr id="16" name="Group 15">
            <a:extLst>
              <a:ext uri="{FF2B5EF4-FFF2-40B4-BE49-F238E27FC236}">
                <a16:creationId xmlns:a16="http://schemas.microsoft.com/office/drawing/2014/main" id="{FF7907A4-8360-44A0-94BE-B1767F5CA41D}"/>
              </a:ext>
            </a:extLst>
          </p:cNvPr>
          <p:cNvGrpSpPr/>
          <p:nvPr userDrawn="1"/>
        </p:nvGrpSpPr>
        <p:grpSpPr>
          <a:xfrm>
            <a:off x="6053476" y="535149"/>
            <a:ext cx="5421009" cy="1018887"/>
            <a:chOff x="0" y="0"/>
            <a:chExt cx="10842019" cy="2037773"/>
          </a:xfrm>
        </p:grpSpPr>
        <p:grpSp>
          <p:nvGrpSpPr>
            <p:cNvPr id="17" name="Group 16">
              <a:extLst>
                <a:ext uri="{FF2B5EF4-FFF2-40B4-BE49-F238E27FC236}">
                  <a16:creationId xmlns:a16="http://schemas.microsoft.com/office/drawing/2014/main" id="{1934CA7D-2989-20C9-AAF1-0F6CC7D59BCE}"/>
                </a:ext>
              </a:extLst>
            </p:cNvPr>
            <p:cNvGrpSpPr>
              <a:grpSpLocks noChangeAspect="1"/>
            </p:cNvGrpSpPr>
            <p:nvPr/>
          </p:nvGrpSpPr>
          <p:grpSpPr>
            <a:xfrm rot="-10800000">
              <a:off x="0" y="0"/>
              <a:ext cx="2012689" cy="2012689"/>
              <a:chOff x="0" y="0"/>
              <a:chExt cx="14400530" cy="14400530"/>
            </a:xfrm>
          </p:grpSpPr>
          <p:sp>
            <p:nvSpPr>
              <p:cNvPr id="23" name="Freeform 17">
                <a:extLst>
                  <a:ext uri="{FF2B5EF4-FFF2-40B4-BE49-F238E27FC236}">
                    <a16:creationId xmlns:a16="http://schemas.microsoft.com/office/drawing/2014/main" id="{CE1A1E36-3F69-5D25-56D6-9EE339471F46}"/>
                  </a:ext>
                </a:extLst>
              </p:cNvPr>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E5D7C5"/>
              </a:solidFill>
            </p:spPr>
          </p:sp>
        </p:grpSp>
        <p:grpSp>
          <p:nvGrpSpPr>
            <p:cNvPr id="18" name="Group 18">
              <a:extLst>
                <a:ext uri="{FF2B5EF4-FFF2-40B4-BE49-F238E27FC236}">
                  <a16:creationId xmlns:a16="http://schemas.microsoft.com/office/drawing/2014/main" id="{2CAFFFBD-1CA2-40C2-9DB4-4C16B45F14F0}"/>
                </a:ext>
              </a:extLst>
            </p:cNvPr>
            <p:cNvGrpSpPr/>
            <p:nvPr/>
          </p:nvGrpSpPr>
          <p:grpSpPr>
            <a:xfrm>
              <a:off x="0" y="0"/>
              <a:ext cx="10842019" cy="2037773"/>
              <a:chOff x="0" y="0"/>
              <a:chExt cx="1859573" cy="349509"/>
            </a:xfrm>
          </p:grpSpPr>
          <p:sp>
            <p:nvSpPr>
              <p:cNvPr id="21" name="Freeform 19">
                <a:extLst>
                  <a:ext uri="{FF2B5EF4-FFF2-40B4-BE49-F238E27FC236}">
                    <a16:creationId xmlns:a16="http://schemas.microsoft.com/office/drawing/2014/main" id="{5F841454-0DE0-D331-E877-B29E375CB90F}"/>
                  </a:ext>
                </a:extLst>
              </p:cNvPr>
              <p:cNvSpPr/>
              <p:nvPr/>
            </p:nvSpPr>
            <p:spPr>
              <a:xfrm>
                <a:off x="0" y="0"/>
                <a:ext cx="1859573" cy="349509"/>
              </a:xfrm>
              <a:custGeom>
                <a:avLst/>
                <a:gdLst/>
                <a:ahLst/>
                <a:cxnLst/>
                <a:rect l="l" t="t" r="r" b="b"/>
                <a:pathLst>
                  <a:path w="1859573" h="349509">
                    <a:moveTo>
                      <a:pt x="55922" y="0"/>
                    </a:moveTo>
                    <a:lnTo>
                      <a:pt x="1803652" y="0"/>
                    </a:lnTo>
                    <a:cubicBezTo>
                      <a:pt x="1834536" y="0"/>
                      <a:pt x="1859573" y="25037"/>
                      <a:pt x="1859573" y="55922"/>
                    </a:cubicBezTo>
                    <a:lnTo>
                      <a:pt x="1859573" y="293588"/>
                    </a:lnTo>
                    <a:cubicBezTo>
                      <a:pt x="1859573" y="324473"/>
                      <a:pt x="1834536" y="349509"/>
                      <a:pt x="1803652" y="349509"/>
                    </a:cubicBezTo>
                    <a:lnTo>
                      <a:pt x="55922" y="349509"/>
                    </a:lnTo>
                    <a:cubicBezTo>
                      <a:pt x="25037" y="349509"/>
                      <a:pt x="0" y="324473"/>
                      <a:pt x="0" y="293588"/>
                    </a:cubicBezTo>
                    <a:lnTo>
                      <a:pt x="0" y="55922"/>
                    </a:lnTo>
                    <a:cubicBezTo>
                      <a:pt x="0" y="25037"/>
                      <a:pt x="25037" y="0"/>
                      <a:pt x="55922" y="0"/>
                    </a:cubicBezTo>
                    <a:close/>
                  </a:path>
                </a:pathLst>
              </a:custGeom>
              <a:solidFill>
                <a:srgbClr val="E5D7C5"/>
              </a:solidFill>
            </p:spPr>
          </p:sp>
          <p:sp>
            <p:nvSpPr>
              <p:cNvPr id="22" name="TextBox 20">
                <a:extLst>
                  <a:ext uri="{FF2B5EF4-FFF2-40B4-BE49-F238E27FC236}">
                    <a16:creationId xmlns:a16="http://schemas.microsoft.com/office/drawing/2014/main" id="{09A3E3A1-E691-B7FD-96CD-2F728E70CC3E}"/>
                  </a:ext>
                </a:extLst>
              </p:cNvPr>
              <p:cNvSpPr txBox="1"/>
              <p:nvPr/>
            </p:nvSpPr>
            <p:spPr>
              <a:xfrm>
                <a:off x="0" y="-47625"/>
                <a:ext cx="812800" cy="860425"/>
              </a:xfrm>
              <a:prstGeom prst="rect">
                <a:avLst/>
              </a:prstGeom>
            </p:spPr>
            <p:txBody>
              <a:bodyPr lIns="50800" tIns="50800" rIns="50800" bIns="50800" rtlCol="0" anchor="ctr"/>
              <a:lstStyle/>
              <a:p>
                <a:pPr algn="ctr">
                  <a:lnSpc>
                    <a:spcPts val="2298"/>
                  </a:lnSpc>
                </a:pPr>
                <a:endParaRPr sz="800"/>
              </a:p>
            </p:txBody>
          </p:sp>
        </p:grpSp>
        <p:grpSp>
          <p:nvGrpSpPr>
            <p:cNvPr id="19" name="Group 21">
              <a:extLst>
                <a:ext uri="{FF2B5EF4-FFF2-40B4-BE49-F238E27FC236}">
                  <a16:creationId xmlns:a16="http://schemas.microsoft.com/office/drawing/2014/main" id="{BA4678A0-029D-6BB9-924E-30FC3580D044}"/>
                </a:ext>
              </a:extLst>
            </p:cNvPr>
            <p:cNvGrpSpPr>
              <a:grpSpLocks noChangeAspect="1"/>
            </p:cNvGrpSpPr>
            <p:nvPr/>
          </p:nvGrpSpPr>
          <p:grpSpPr>
            <a:xfrm>
              <a:off x="8848648" y="44403"/>
              <a:ext cx="1993370" cy="1993370"/>
              <a:chOff x="0" y="0"/>
              <a:chExt cx="14400530" cy="14400530"/>
            </a:xfrm>
          </p:grpSpPr>
          <p:sp>
            <p:nvSpPr>
              <p:cNvPr id="20" name="Freeform 22">
                <a:extLst>
                  <a:ext uri="{FF2B5EF4-FFF2-40B4-BE49-F238E27FC236}">
                    <a16:creationId xmlns:a16="http://schemas.microsoft.com/office/drawing/2014/main" id="{EBA90291-54EC-402E-8521-CDFCEC1D5BD6}"/>
                  </a:ext>
                </a:extLst>
              </p:cNvPr>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E5D7C5"/>
              </a:solidFill>
            </p:spPr>
          </p:sp>
        </p:grpSp>
      </p:grpSp>
      <p:grpSp>
        <p:nvGrpSpPr>
          <p:cNvPr id="24" name="Group 23">
            <a:extLst>
              <a:ext uri="{FF2B5EF4-FFF2-40B4-BE49-F238E27FC236}">
                <a16:creationId xmlns:a16="http://schemas.microsoft.com/office/drawing/2014/main" id="{0D16BD63-26CA-2F9C-BC51-BE38556EBC76}"/>
              </a:ext>
            </a:extLst>
          </p:cNvPr>
          <p:cNvGrpSpPr/>
          <p:nvPr userDrawn="1"/>
        </p:nvGrpSpPr>
        <p:grpSpPr>
          <a:xfrm>
            <a:off x="6057687" y="1850499"/>
            <a:ext cx="5421009" cy="1018887"/>
            <a:chOff x="0" y="0"/>
            <a:chExt cx="10842019" cy="2037773"/>
          </a:xfrm>
        </p:grpSpPr>
        <p:grpSp>
          <p:nvGrpSpPr>
            <p:cNvPr id="25" name="Group 24">
              <a:extLst>
                <a:ext uri="{FF2B5EF4-FFF2-40B4-BE49-F238E27FC236}">
                  <a16:creationId xmlns:a16="http://schemas.microsoft.com/office/drawing/2014/main" id="{2FBD66E9-2F6E-22CC-48E8-C6090D2F5786}"/>
                </a:ext>
              </a:extLst>
            </p:cNvPr>
            <p:cNvGrpSpPr>
              <a:grpSpLocks noChangeAspect="1"/>
            </p:cNvGrpSpPr>
            <p:nvPr/>
          </p:nvGrpSpPr>
          <p:grpSpPr>
            <a:xfrm rot="-10800000">
              <a:off x="0" y="0"/>
              <a:ext cx="2012689" cy="2012689"/>
              <a:chOff x="0" y="0"/>
              <a:chExt cx="14400530" cy="14400530"/>
            </a:xfrm>
          </p:grpSpPr>
          <p:sp>
            <p:nvSpPr>
              <p:cNvPr id="31" name="Freeform 25">
                <a:extLst>
                  <a:ext uri="{FF2B5EF4-FFF2-40B4-BE49-F238E27FC236}">
                    <a16:creationId xmlns:a16="http://schemas.microsoft.com/office/drawing/2014/main" id="{C9BEFAEC-AF27-4F7C-06B5-F6F876D77372}"/>
                  </a:ext>
                </a:extLst>
              </p:cNvPr>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E5D7C5"/>
              </a:solidFill>
            </p:spPr>
          </p:sp>
        </p:grpSp>
        <p:grpSp>
          <p:nvGrpSpPr>
            <p:cNvPr id="26" name="Group 26">
              <a:extLst>
                <a:ext uri="{FF2B5EF4-FFF2-40B4-BE49-F238E27FC236}">
                  <a16:creationId xmlns:a16="http://schemas.microsoft.com/office/drawing/2014/main" id="{A68A3236-AB46-E36B-8DCF-E0E323433319}"/>
                </a:ext>
              </a:extLst>
            </p:cNvPr>
            <p:cNvGrpSpPr/>
            <p:nvPr/>
          </p:nvGrpSpPr>
          <p:grpSpPr>
            <a:xfrm>
              <a:off x="0" y="0"/>
              <a:ext cx="10842019" cy="2037773"/>
              <a:chOff x="0" y="0"/>
              <a:chExt cx="1859573" cy="349509"/>
            </a:xfrm>
          </p:grpSpPr>
          <p:sp>
            <p:nvSpPr>
              <p:cNvPr id="29" name="Freeform 27">
                <a:extLst>
                  <a:ext uri="{FF2B5EF4-FFF2-40B4-BE49-F238E27FC236}">
                    <a16:creationId xmlns:a16="http://schemas.microsoft.com/office/drawing/2014/main" id="{339A66D2-1C55-9F33-B14C-4C1830AD2E00}"/>
                  </a:ext>
                </a:extLst>
              </p:cNvPr>
              <p:cNvSpPr/>
              <p:nvPr/>
            </p:nvSpPr>
            <p:spPr>
              <a:xfrm>
                <a:off x="0" y="0"/>
                <a:ext cx="1859573" cy="349509"/>
              </a:xfrm>
              <a:custGeom>
                <a:avLst/>
                <a:gdLst/>
                <a:ahLst/>
                <a:cxnLst/>
                <a:rect l="l" t="t" r="r" b="b"/>
                <a:pathLst>
                  <a:path w="1859573" h="349509">
                    <a:moveTo>
                      <a:pt x="55922" y="0"/>
                    </a:moveTo>
                    <a:lnTo>
                      <a:pt x="1803652" y="0"/>
                    </a:lnTo>
                    <a:cubicBezTo>
                      <a:pt x="1834536" y="0"/>
                      <a:pt x="1859573" y="25037"/>
                      <a:pt x="1859573" y="55922"/>
                    </a:cubicBezTo>
                    <a:lnTo>
                      <a:pt x="1859573" y="293588"/>
                    </a:lnTo>
                    <a:cubicBezTo>
                      <a:pt x="1859573" y="324473"/>
                      <a:pt x="1834536" y="349509"/>
                      <a:pt x="1803652" y="349509"/>
                    </a:cubicBezTo>
                    <a:lnTo>
                      <a:pt x="55922" y="349509"/>
                    </a:lnTo>
                    <a:cubicBezTo>
                      <a:pt x="25037" y="349509"/>
                      <a:pt x="0" y="324473"/>
                      <a:pt x="0" y="293588"/>
                    </a:cubicBezTo>
                    <a:lnTo>
                      <a:pt x="0" y="55922"/>
                    </a:lnTo>
                    <a:cubicBezTo>
                      <a:pt x="0" y="25037"/>
                      <a:pt x="25037" y="0"/>
                      <a:pt x="55922" y="0"/>
                    </a:cubicBezTo>
                    <a:close/>
                  </a:path>
                </a:pathLst>
              </a:custGeom>
              <a:solidFill>
                <a:srgbClr val="E5D7C5"/>
              </a:solidFill>
            </p:spPr>
          </p:sp>
          <p:sp>
            <p:nvSpPr>
              <p:cNvPr id="30" name="TextBox 28">
                <a:extLst>
                  <a:ext uri="{FF2B5EF4-FFF2-40B4-BE49-F238E27FC236}">
                    <a16:creationId xmlns:a16="http://schemas.microsoft.com/office/drawing/2014/main" id="{943245C2-E240-C10D-0816-3A02825E22D6}"/>
                  </a:ext>
                </a:extLst>
              </p:cNvPr>
              <p:cNvSpPr txBox="1"/>
              <p:nvPr/>
            </p:nvSpPr>
            <p:spPr>
              <a:xfrm>
                <a:off x="0" y="-47625"/>
                <a:ext cx="812800" cy="860425"/>
              </a:xfrm>
              <a:prstGeom prst="rect">
                <a:avLst/>
              </a:prstGeom>
            </p:spPr>
            <p:txBody>
              <a:bodyPr lIns="50800" tIns="50800" rIns="50800" bIns="50800" rtlCol="0" anchor="ctr"/>
              <a:lstStyle/>
              <a:p>
                <a:pPr algn="ctr">
                  <a:lnSpc>
                    <a:spcPts val="2298"/>
                  </a:lnSpc>
                </a:pPr>
                <a:endParaRPr sz="800"/>
              </a:p>
            </p:txBody>
          </p:sp>
        </p:grpSp>
        <p:grpSp>
          <p:nvGrpSpPr>
            <p:cNvPr id="27" name="Group 29">
              <a:extLst>
                <a:ext uri="{FF2B5EF4-FFF2-40B4-BE49-F238E27FC236}">
                  <a16:creationId xmlns:a16="http://schemas.microsoft.com/office/drawing/2014/main" id="{558E5E34-FC67-51F3-FC7C-DBC878BC1C87}"/>
                </a:ext>
              </a:extLst>
            </p:cNvPr>
            <p:cNvGrpSpPr>
              <a:grpSpLocks noChangeAspect="1"/>
            </p:cNvGrpSpPr>
            <p:nvPr/>
          </p:nvGrpSpPr>
          <p:grpSpPr>
            <a:xfrm>
              <a:off x="8848648" y="44403"/>
              <a:ext cx="1993370" cy="1993370"/>
              <a:chOff x="0" y="0"/>
              <a:chExt cx="14400530" cy="14400530"/>
            </a:xfrm>
          </p:grpSpPr>
          <p:sp>
            <p:nvSpPr>
              <p:cNvPr id="28" name="Freeform 30">
                <a:extLst>
                  <a:ext uri="{FF2B5EF4-FFF2-40B4-BE49-F238E27FC236}">
                    <a16:creationId xmlns:a16="http://schemas.microsoft.com/office/drawing/2014/main" id="{20356C96-0DFF-33C6-F65A-6A76CD299814}"/>
                  </a:ext>
                </a:extLst>
              </p:cNvPr>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E5D7C5"/>
              </a:solidFill>
            </p:spPr>
          </p:sp>
        </p:grpSp>
      </p:grpSp>
      <p:grpSp>
        <p:nvGrpSpPr>
          <p:cNvPr id="32" name="Group 31">
            <a:extLst>
              <a:ext uri="{FF2B5EF4-FFF2-40B4-BE49-F238E27FC236}">
                <a16:creationId xmlns:a16="http://schemas.microsoft.com/office/drawing/2014/main" id="{66DFE88F-1DFA-EDB8-E779-7A785431898C}"/>
              </a:ext>
            </a:extLst>
          </p:cNvPr>
          <p:cNvGrpSpPr/>
          <p:nvPr userDrawn="1"/>
        </p:nvGrpSpPr>
        <p:grpSpPr>
          <a:xfrm>
            <a:off x="6049981" y="3165849"/>
            <a:ext cx="5421009" cy="1180425"/>
            <a:chOff x="0" y="0"/>
            <a:chExt cx="10842019" cy="2037773"/>
          </a:xfrm>
        </p:grpSpPr>
        <p:grpSp>
          <p:nvGrpSpPr>
            <p:cNvPr id="33" name="Group 32">
              <a:extLst>
                <a:ext uri="{FF2B5EF4-FFF2-40B4-BE49-F238E27FC236}">
                  <a16:creationId xmlns:a16="http://schemas.microsoft.com/office/drawing/2014/main" id="{4B1ADA4F-E387-8359-089D-CB38D6514392}"/>
                </a:ext>
              </a:extLst>
            </p:cNvPr>
            <p:cNvGrpSpPr>
              <a:grpSpLocks noChangeAspect="1"/>
            </p:cNvGrpSpPr>
            <p:nvPr/>
          </p:nvGrpSpPr>
          <p:grpSpPr>
            <a:xfrm rot="-10800000">
              <a:off x="0" y="0"/>
              <a:ext cx="2012689" cy="2012689"/>
              <a:chOff x="0" y="0"/>
              <a:chExt cx="14400530" cy="14400530"/>
            </a:xfrm>
          </p:grpSpPr>
          <p:sp>
            <p:nvSpPr>
              <p:cNvPr id="39" name="Freeform 33">
                <a:extLst>
                  <a:ext uri="{FF2B5EF4-FFF2-40B4-BE49-F238E27FC236}">
                    <a16:creationId xmlns:a16="http://schemas.microsoft.com/office/drawing/2014/main" id="{8E2BB1FA-B949-6D11-DD51-9329073CDE91}"/>
                  </a:ext>
                </a:extLst>
              </p:cNvPr>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E5D7C5"/>
              </a:solidFill>
            </p:spPr>
          </p:sp>
        </p:grpSp>
        <p:grpSp>
          <p:nvGrpSpPr>
            <p:cNvPr id="34" name="Group 34">
              <a:extLst>
                <a:ext uri="{FF2B5EF4-FFF2-40B4-BE49-F238E27FC236}">
                  <a16:creationId xmlns:a16="http://schemas.microsoft.com/office/drawing/2014/main" id="{E2F89E7E-6A6C-071B-BE20-15D5DF54FB4A}"/>
                </a:ext>
              </a:extLst>
            </p:cNvPr>
            <p:cNvGrpSpPr/>
            <p:nvPr/>
          </p:nvGrpSpPr>
          <p:grpSpPr>
            <a:xfrm>
              <a:off x="0" y="0"/>
              <a:ext cx="10842019" cy="2037773"/>
              <a:chOff x="0" y="0"/>
              <a:chExt cx="1859573" cy="349509"/>
            </a:xfrm>
          </p:grpSpPr>
          <p:sp>
            <p:nvSpPr>
              <p:cNvPr id="37" name="Freeform 35">
                <a:extLst>
                  <a:ext uri="{FF2B5EF4-FFF2-40B4-BE49-F238E27FC236}">
                    <a16:creationId xmlns:a16="http://schemas.microsoft.com/office/drawing/2014/main" id="{6568EE5E-2E28-16B8-F863-9839AD7F0615}"/>
                  </a:ext>
                </a:extLst>
              </p:cNvPr>
              <p:cNvSpPr/>
              <p:nvPr/>
            </p:nvSpPr>
            <p:spPr>
              <a:xfrm>
                <a:off x="0" y="0"/>
                <a:ext cx="1859573" cy="349509"/>
              </a:xfrm>
              <a:custGeom>
                <a:avLst/>
                <a:gdLst/>
                <a:ahLst/>
                <a:cxnLst/>
                <a:rect l="l" t="t" r="r" b="b"/>
                <a:pathLst>
                  <a:path w="1859573" h="349509">
                    <a:moveTo>
                      <a:pt x="55922" y="0"/>
                    </a:moveTo>
                    <a:lnTo>
                      <a:pt x="1803652" y="0"/>
                    </a:lnTo>
                    <a:cubicBezTo>
                      <a:pt x="1834536" y="0"/>
                      <a:pt x="1859573" y="25037"/>
                      <a:pt x="1859573" y="55922"/>
                    </a:cubicBezTo>
                    <a:lnTo>
                      <a:pt x="1859573" y="293588"/>
                    </a:lnTo>
                    <a:cubicBezTo>
                      <a:pt x="1859573" y="324473"/>
                      <a:pt x="1834536" y="349509"/>
                      <a:pt x="1803652" y="349509"/>
                    </a:cubicBezTo>
                    <a:lnTo>
                      <a:pt x="55922" y="349509"/>
                    </a:lnTo>
                    <a:cubicBezTo>
                      <a:pt x="25037" y="349509"/>
                      <a:pt x="0" y="324473"/>
                      <a:pt x="0" y="293588"/>
                    </a:cubicBezTo>
                    <a:lnTo>
                      <a:pt x="0" y="55922"/>
                    </a:lnTo>
                    <a:cubicBezTo>
                      <a:pt x="0" y="25037"/>
                      <a:pt x="25037" y="0"/>
                      <a:pt x="55922" y="0"/>
                    </a:cubicBezTo>
                    <a:close/>
                  </a:path>
                </a:pathLst>
              </a:custGeom>
              <a:solidFill>
                <a:srgbClr val="E5D7C5"/>
              </a:solidFill>
            </p:spPr>
          </p:sp>
          <p:sp>
            <p:nvSpPr>
              <p:cNvPr id="38" name="TextBox 36">
                <a:extLst>
                  <a:ext uri="{FF2B5EF4-FFF2-40B4-BE49-F238E27FC236}">
                    <a16:creationId xmlns:a16="http://schemas.microsoft.com/office/drawing/2014/main" id="{2E62CC10-1950-F1C4-383B-ECCBC77911D2}"/>
                  </a:ext>
                </a:extLst>
              </p:cNvPr>
              <p:cNvSpPr txBox="1"/>
              <p:nvPr/>
            </p:nvSpPr>
            <p:spPr>
              <a:xfrm>
                <a:off x="0" y="-47625"/>
                <a:ext cx="812800" cy="860425"/>
              </a:xfrm>
              <a:prstGeom prst="rect">
                <a:avLst/>
              </a:prstGeom>
            </p:spPr>
            <p:txBody>
              <a:bodyPr lIns="50800" tIns="50800" rIns="50800" bIns="50800" rtlCol="0" anchor="ctr"/>
              <a:lstStyle/>
              <a:p>
                <a:pPr algn="ctr">
                  <a:lnSpc>
                    <a:spcPts val="2298"/>
                  </a:lnSpc>
                </a:pPr>
                <a:endParaRPr sz="800"/>
              </a:p>
            </p:txBody>
          </p:sp>
        </p:grpSp>
        <p:grpSp>
          <p:nvGrpSpPr>
            <p:cNvPr id="35" name="Group 37">
              <a:extLst>
                <a:ext uri="{FF2B5EF4-FFF2-40B4-BE49-F238E27FC236}">
                  <a16:creationId xmlns:a16="http://schemas.microsoft.com/office/drawing/2014/main" id="{A827BE15-B598-99B7-41B1-9358E9B987BB}"/>
                </a:ext>
              </a:extLst>
            </p:cNvPr>
            <p:cNvGrpSpPr>
              <a:grpSpLocks noChangeAspect="1"/>
            </p:cNvGrpSpPr>
            <p:nvPr/>
          </p:nvGrpSpPr>
          <p:grpSpPr>
            <a:xfrm>
              <a:off x="8848648" y="44403"/>
              <a:ext cx="1993370" cy="1993370"/>
              <a:chOff x="0" y="0"/>
              <a:chExt cx="14400530" cy="14400530"/>
            </a:xfrm>
          </p:grpSpPr>
          <p:sp>
            <p:nvSpPr>
              <p:cNvPr id="36" name="Freeform 38">
                <a:extLst>
                  <a:ext uri="{FF2B5EF4-FFF2-40B4-BE49-F238E27FC236}">
                    <a16:creationId xmlns:a16="http://schemas.microsoft.com/office/drawing/2014/main" id="{1ADD3C89-541B-CC8B-56B4-EEA563EB28CC}"/>
                  </a:ext>
                </a:extLst>
              </p:cNvPr>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E5D7C5"/>
              </a:solidFill>
            </p:spPr>
          </p:sp>
        </p:grpSp>
      </p:grpSp>
      <p:grpSp>
        <p:nvGrpSpPr>
          <p:cNvPr id="40" name="Group 39">
            <a:extLst>
              <a:ext uri="{FF2B5EF4-FFF2-40B4-BE49-F238E27FC236}">
                <a16:creationId xmlns:a16="http://schemas.microsoft.com/office/drawing/2014/main" id="{FF11411C-739B-F411-8481-C1E4040B2EFB}"/>
              </a:ext>
            </a:extLst>
          </p:cNvPr>
          <p:cNvGrpSpPr/>
          <p:nvPr userDrawn="1"/>
        </p:nvGrpSpPr>
        <p:grpSpPr>
          <a:xfrm>
            <a:off x="6068138" y="4642737"/>
            <a:ext cx="5421009" cy="1018887"/>
            <a:chOff x="0" y="0"/>
            <a:chExt cx="10842019" cy="2037773"/>
          </a:xfrm>
        </p:grpSpPr>
        <p:grpSp>
          <p:nvGrpSpPr>
            <p:cNvPr id="41" name="Group 40">
              <a:extLst>
                <a:ext uri="{FF2B5EF4-FFF2-40B4-BE49-F238E27FC236}">
                  <a16:creationId xmlns:a16="http://schemas.microsoft.com/office/drawing/2014/main" id="{5DE3F12D-0839-3167-E381-E0C4EE770959}"/>
                </a:ext>
              </a:extLst>
            </p:cNvPr>
            <p:cNvGrpSpPr>
              <a:grpSpLocks noChangeAspect="1"/>
            </p:cNvGrpSpPr>
            <p:nvPr/>
          </p:nvGrpSpPr>
          <p:grpSpPr>
            <a:xfrm rot="-10800000">
              <a:off x="0" y="0"/>
              <a:ext cx="2012689" cy="2012689"/>
              <a:chOff x="0" y="0"/>
              <a:chExt cx="14400530" cy="14400530"/>
            </a:xfrm>
          </p:grpSpPr>
          <p:sp>
            <p:nvSpPr>
              <p:cNvPr id="47" name="Freeform 41">
                <a:extLst>
                  <a:ext uri="{FF2B5EF4-FFF2-40B4-BE49-F238E27FC236}">
                    <a16:creationId xmlns:a16="http://schemas.microsoft.com/office/drawing/2014/main" id="{32E29267-4D59-3FBF-67AF-C6F262A845F0}"/>
                  </a:ext>
                </a:extLst>
              </p:cNvPr>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E5D7C5"/>
              </a:solidFill>
            </p:spPr>
          </p:sp>
        </p:grpSp>
        <p:grpSp>
          <p:nvGrpSpPr>
            <p:cNvPr id="42" name="Group 42">
              <a:extLst>
                <a:ext uri="{FF2B5EF4-FFF2-40B4-BE49-F238E27FC236}">
                  <a16:creationId xmlns:a16="http://schemas.microsoft.com/office/drawing/2014/main" id="{8F7639E7-1D86-D700-F2DF-91AE88B48438}"/>
                </a:ext>
              </a:extLst>
            </p:cNvPr>
            <p:cNvGrpSpPr/>
            <p:nvPr/>
          </p:nvGrpSpPr>
          <p:grpSpPr>
            <a:xfrm>
              <a:off x="0" y="0"/>
              <a:ext cx="10842019" cy="2037773"/>
              <a:chOff x="0" y="0"/>
              <a:chExt cx="1859573" cy="349509"/>
            </a:xfrm>
          </p:grpSpPr>
          <p:sp>
            <p:nvSpPr>
              <p:cNvPr id="45" name="Freeform 43">
                <a:extLst>
                  <a:ext uri="{FF2B5EF4-FFF2-40B4-BE49-F238E27FC236}">
                    <a16:creationId xmlns:a16="http://schemas.microsoft.com/office/drawing/2014/main" id="{0DB38232-FC7D-70EC-6ADF-9B16EB48B8FC}"/>
                  </a:ext>
                </a:extLst>
              </p:cNvPr>
              <p:cNvSpPr/>
              <p:nvPr/>
            </p:nvSpPr>
            <p:spPr>
              <a:xfrm>
                <a:off x="0" y="0"/>
                <a:ext cx="1859573" cy="349509"/>
              </a:xfrm>
              <a:custGeom>
                <a:avLst/>
                <a:gdLst/>
                <a:ahLst/>
                <a:cxnLst/>
                <a:rect l="l" t="t" r="r" b="b"/>
                <a:pathLst>
                  <a:path w="1859573" h="349509">
                    <a:moveTo>
                      <a:pt x="55922" y="0"/>
                    </a:moveTo>
                    <a:lnTo>
                      <a:pt x="1803652" y="0"/>
                    </a:lnTo>
                    <a:cubicBezTo>
                      <a:pt x="1834536" y="0"/>
                      <a:pt x="1859573" y="25037"/>
                      <a:pt x="1859573" y="55922"/>
                    </a:cubicBezTo>
                    <a:lnTo>
                      <a:pt x="1859573" y="293588"/>
                    </a:lnTo>
                    <a:cubicBezTo>
                      <a:pt x="1859573" y="324473"/>
                      <a:pt x="1834536" y="349509"/>
                      <a:pt x="1803652" y="349509"/>
                    </a:cubicBezTo>
                    <a:lnTo>
                      <a:pt x="55922" y="349509"/>
                    </a:lnTo>
                    <a:cubicBezTo>
                      <a:pt x="25037" y="349509"/>
                      <a:pt x="0" y="324473"/>
                      <a:pt x="0" y="293588"/>
                    </a:cubicBezTo>
                    <a:lnTo>
                      <a:pt x="0" y="55922"/>
                    </a:lnTo>
                    <a:cubicBezTo>
                      <a:pt x="0" y="25037"/>
                      <a:pt x="25037" y="0"/>
                      <a:pt x="55922" y="0"/>
                    </a:cubicBezTo>
                    <a:close/>
                  </a:path>
                </a:pathLst>
              </a:custGeom>
              <a:solidFill>
                <a:srgbClr val="E5D7C5"/>
              </a:solidFill>
            </p:spPr>
          </p:sp>
          <p:sp>
            <p:nvSpPr>
              <p:cNvPr id="46" name="TextBox 44">
                <a:extLst>
                  <a:ext uri="{FF2B5EF4-FFF2-40B4-BE49-F238E27FC236}">
                    <a16:creationId xmlns:a16="http://schemas.microsoft.com/office/drawing/2014/main" id="{861565C0-4582-0E44-0821-9FE686021A7D}"/>
                  </a:ext>
                </a:extLst>
              </p:cNvPr>
              <p:cNvSpPr txBox="1"/>
              <p:nvPr/>
            </p:nvSpPr>
            <p:spPr>
              <a:xfrm>
                <a:off x="0" y="-47625"/>
                <a:ext cx="812800" cy="860425"/>
              </a:xfrm>
              <a:prstGeom prst="rect">
                <a:avLst/>
              </a:prstGeom>
            </p:spPr>
            <p:txBody>
              <a:bodyPr lIns="50800" tIns="50800" rIns="50800" bIns="50800" rtlCol="0" anchor="ctr"/>
              <a:lstStyle/>
              <a:p>
                <a:pPr algn="ctr">
                  <a:lnSpc>
                    <a:spcPts val="2298"/>
                  </a:lnSpc>
                </a:pPr>
                <a:endParaRPr sz="800"/>
              </a:p>
            </p:txBody>
          </p:sp>
        </p:grpSp>
        <p:grpSp>
          <p:nvGrpSpPr>
            <p:cNvPr id="43" name="Group 45">
              <a:extLst>
                <a:ext uri="{FF2B5EF4-FFF2-40B4-BE49-F238E27FC236}">
                  <a16:creationId xmlns:a16="http://schemas.microsoft.com/office/drawing/2014/main" id="{D3531A0C-E5F2-81A3-3B11-3BFD4C46B901}"/>
                </a:ext>
              </a:extLst>
            </p:cNvPr>
            <p:cNvGrpSpPr>
              <a:grpSpLocks noChangeAspect="1"/>
            </p:cNvGrpSpPr>
            <p:nvPr/>
          </p:nvGrpSpPr>
          <p:grpSpPr>
            <a:xfrm>
              <a:off x="8848648" y="44403"/>
              <a:ext cx="1993370" cy="1993370"/>
              <a:chOff x="0" y="0"/>
              <a:chExt cx="14400530" cy="14400530"/>
            </a:xfrm>
          </p:grpSpPr>
          <p:sp>
            <p:nvSpPr>
              <p:cNvPr id="44" name="Freeform 46">
                <a:extLst>
                  <a:ext uri="{FF2B5EF4-FFF2-40B4-BE49-F238E27FC236}">
                    <a16:creationId xmlns:a16="http://schemas.microsoft.com/office/drawing/2014/main" id="{48597FBC-9E44-2B1F-CF0C-D49F4F43270A}"/>
                  </a:ext>
                </a:extLst>
              </p:cNvPr>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E5D7C5"/>
              </a:solidFill>
            </p:spPr>
          </p:sp>
        </p:grpSp>
      </p:grpSp>
      <p:pic>
        <p:nvPicPr>
          <p:cNvPr id="48" name="Picture 47">
            <a:extLst>
              <a:ext uri="{FF2B5EF4-FFF2-40B4-BE49-F238E27FC236}">
                <a16:creationId xmlns:a16="http://schemas.microsoft.com/office/drawing/2014/main" id="{DEED253B-FA79-AE89-CEB8-527FF5752BF7}"/>
              </a:ext>
            </a:extLst>
          </p:cNvPr>
          <p:cNvPicPr>
            <a:picLocks noChangeAspect="1"/>
          </p:cNvPicPr>
          <p:nvPr userDrawn="1"/>
        </p:nvPicPr>
        <p:blipFill>
          <a:blip r:embed="rId2"/>
          <a:srcRect/>
          <a:stretch>
            <a:fillRect/>
          </a:stretch>
        </p:blipFill>
        <p:spPr>
          <a:xfrm>
            <a:off x="789187" y="4698615"/>
            <a:ext cx="1873517" cy="833715"/>
          </a:xfrm>
          <a:prstGeom prst="rect">
            <a:avLst/>
          </a:prstGeom>
        </p:spPr>
      </p:pic>
      <p:pic>
        <p:nvPicPr>
          <p:cNvPr id="58" name="Picture 3">
            <a:extLst>
              <a:ext uri="{FF2B5EF4-FFF2-40B4-BE49-F238E27FC236}">
                <a16:creationId xmlns:a16="http://schemas.microsoft.com/office/drawing/2014/main" id="{FA9AF2F1-AEA0-FB60-B3BE-560DFBCD16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07597" y="-16997"/>
            <a:ext cx="1455784" cy="680867"/>
          </a:xfrm>
          <a:prstGeom prst="rect">
            <a:avLst/>
          </a:prstGeom>
        </p:spPr>
      </p:pic>
      <p:pic>
        <p:nvPicPr>
          <p:cNvPr id="59" name="Picture 3">
            <a:extLst>
              <a:ext uri="{FF2B5EF4-FFF2-40B4-BE49-F238E27FC236}">
                <a16:creationId xmlns:a16="http://schemas.microsoft.com/office/drawing/2014/main" id="{29DAD284-BA4F-F4F6-27D7-DBD8388C6B9B}"/>
              </a:ext>
            </a:extLst>
          </p:cNvPr>
          <p:cNvPicPr>
            <a:picLocks noChangeAspect="1"/>
          </p:cNvPicPr>
          <p:nvPr userDrawn="1"/>
        </p:nvPicPr>
        <p:blipFill>
          <a:blip>
            <a:extLst>
              <a:ext uri="{28A0092B-C50C-407E-A947-70E740481C1C}">
                <a14:useLocalDpi xmlns:a14="http://schemas.microsoft.com/office/drawing/2010/main" val="0"/>
              </a:ext>
            </a:extLst>
          </a:blip>
          <a:srcRect/>
          <a:stretch>
            <a:fillRect/>
          </a:stretch>
        </p:blipFill>
        <p:spPr>
          <a:xfrm rot="10800000">
            <a:off x="536055" y="6188392"/>
            <a:ext cx="1455784" cy="706846"/>
          </a:xfrm>
          <a:prstGeom prst="rect">
            <a:avLst/>
          </a:prstGeom>
        </p:spPr>
      </p:pic>
      <p:sp>
        <p:nvSpPr>
          <p:cNvPr id="60" name="Title 1">
            <a:extLst>
              <a:ext uri="{FF2B5EF4-FFF2-40B4-BE49-F238E27FC236}">
                <a16:creationId xmlns:a16="http://schemas.microsoft.com/office/drawing/2014/main" id="{C10BE091-19AD-A18E-960D-43B65A2DE22E}"/>
              </a:ext>
            </a:extLst>
          </p:cNvPr>
          <p:cNvSpPr>
            <a:spLocks noGrp="1"/>
          </p:cNvSpPr>
          <p:nvPr>
            <p:ph type="title"/>
          </p:nvPr>
        </p:nvSpPr>
        <p:spPr>
          <a:xfrm>
            <a:off x="715056" y="1813838"/>
            <a:ext cx="4494572" cy="868541"/>
          </a:xfrm>
        </p:spPr>
        <p:txBody>
          <a:bodyPr anchor="t">
            <a:noAutofit/>
          </a:bodyPr>
          <a:lstStyle>
            <a:lvl1pPr algn="l">
              <a:defRPr sz="5134" b="1">
                <a:solidFill>
                  <a:schemeClr val="tx1"/>
                </a:solidFill>
                <a:latin typeface="Nunito" pitchFamily="2" charset="77"/>
              </a:defRPr>
            </a:lvl1pPr>
          </a:lstStyle>
          <a:p>
            <a:r>
              <a:rPr lang="en-US"/>
              <a:t>Click to edit Master title style</a:t>
            </a:r>
          </a:p>
        </p:txBody>
      </p:sp>
      <p:sp>
        <p:nvSpPr>
          <p:cNvPr id="61" name="Text Placeholder 2">
            <a:extLst>
              <a:ext uri="{FF2B5EF4-FFF2-40B4-BE49-F238E27FC236}">
                <a16:creationId xmlns:a16="http://schemas.microsoft.com/office/drawing/2014/main" id="{C4B096FF-3354-7F3F-09BF-6036962CDFD1}"/>
              </a:ext>
            </a:extLst>
          </p:cNvPr>
          <p:cNvSpPr>
            <a:spLocks noGrp="1"/>
          </p:cNvSpPr>
          <p:nvPr>
            <p:ph type="body" idx="1"/>
          </p:nvPr>
        </p:nvSpPr>
        <p:spPr>
          <a:xfrm>
            <a:off x="6120905" y="591959"/>
            <a:ext cx="5181600" cy="297041"/>
          </a:xfrm>
        </p:spPr>
        <p:txBody>
          <a:bodyPr anchor="t">
            <a:normAutofit/>
          </a:bodyPr>
          <a:lstStyle>
            <a:lvl1pPr marL="0" indent="0">
              <a:buNone/>
              <a:defRPr sz="16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2" name="Text Placeholder 2">
            <a:extLst>
              <a:ext uri="{FF2B5EF4-FFF2-40B4-BE49-F238E27FC236}">
                <a16:creationId xmlns:a16="http://schemas.microsoft.com/office/drawing/2014/main" id="{6163C17F-5AC5-9ED1-28BA-E8BCAF144DD8}"/>
              </a:ext>
            </a:extLst>
          </p:cNvPr>
          <p:cNvSpPr>
            <a:spLocks noGrp="1"/>
          </p:cNvSpPr>
          <p:nvPr>
            <p:ph type="body" idx="10"/>
          </p:nvPr>
        </p:nvSpPr>
        <p:spPr>
          <a:xfrm>
            <a:off x="6120905" y="900336"/>
            <a:ext cx="5181600" cy="221714"/>
          </a:xfrm>
        </p:spPr>
        <p:txBody>
          <a:bodyPr anchor="t">
            <a:normAutofit/>
          </a:bodyPr>
          <a:lstStyle>
            <a:lvl1pPr marL="0" indent="0">
              <a:buNone/>
              <a:defRPr sz="12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3" name="Text Placeholder 2">
            <a:extLst>
              <a:ext uri="{FF2B5EF4-FFF2-40B4-BE49-F238E27FC236}">
                <a16:creationId xmlns:a16="http://schemas.microsoft.com/office/drawing/2014/main" id="{5DB8F64F-14BF-8E01-DB4C-04D4830F6ACC}"/>
              </a:ext>
            </a:extLst>
          </p:cNvPr>
          <p:cNvSpPr>
            <a:spLocks noGrp="1"/>
          </p:cNvSpPr>
          <p:nvPr>
            <p:ph type="body" idx="11"/>
          </p:nvPr>
        </p:nvSpPr>
        <p:spPr>
          <a:xfrm>
            <a:off x="6129663" y="2014501"/>
            <a:ext cx="5181600" cy="297041"/>
          </a:xfrm>
        </p:spPr>
        <p:txBody>
          <a:bodyPr anchor="t">
            <a:normAutofit/>
          </a:bodyPr>
          <a:lstStyle>
            <a:lvl1pPr marL="0" indent="0">
              <a:buNone/>
              <a:defRPr sz="16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765C3364-0611-831E-59F3-620ED73CF755}"/>
              </a:ext>
            </a:extLst>
          </p:cNvPr>
          <p:cNvSpPr>
            <a:spLocks noGrp="1"/>
          </p:cNvSpPr>
          <p:nvPr>
            <p:ph type="body" idx="12"/>
          </p:nvPr>
        </p:nvSpPr>
        <p:spPr>
          <a:xfrm>
            <a:off x="6129663" y="2322878"/>
            <a:ext cx="5181600" cy="221714"/>
          </a:xfrm>
        </p:spPr>
        <p:txBody>
          <a:bodyPr anchor="t">
            <a:normAutofit/>
          </a:bodyPr>
          <a:lstStyle>
            <a:lvl1pPr marL="0" indent="0">
              <a:buNone/>
              <a:defRPr sz="12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5" name="Text Placeholder 2">
            <a:extLst>
              <a:ext uri="{FF2B5EF4-FFF2-40B4-BE49-F238E27FC236}">
                <a16:creationId xmlns:a16="http://schemas.microsoft.com/office/drawing/2014/main" id="{855FDCA9-0162-B80B-0410-48EFB231710C}"/>
              </a:ext>
            </a:extLst>
          </p:cNvPr>
          <p:cNvSpPr>
            <a:spLocks noGrp="1"/>
          </p:cNvSpPr>
          <p:nvPr>
            <p:ph type="body" idx="13"/>
          </p:nvPr>
        </p:nvSpPr>
        <p:spPr>
          <a:xfrm>
            <a:off x="6120905" y="3347172"/>
            <a:ext cx="5181600" cy="297041"/>
          </a:xfrm>
        </p:spPr>
        <p:txBody>
          <a:bodyPr anchor="t">
            <a:normAutofit/>
          </a:bodyPr>
          <a:lstStyle>
            <a:lvl1pPr marL="0" indent="0">
              <a:buNone/>
              <a:defRPr sz="16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6" name="Text Placeholder 2">
            <a:extLst>
              <a:ext uri="{FF2B5EF4-FFF2-40B4-BE49-F238E27FC236}">
                <a16:creationId xmlns:a16="http://schemas.microsoft.com/office/drawing/2014/main" id="{A49381C3-9E2B-8CFD-B743-EE1E9FF48A97}"/>
              </a:ext>
            </a:extLst>
          </p:cNvPr>
          <p:cNvSpPr>
            <a:spLocks noGrp="1"/>
          </p:cNvSpPr>
          <p:nvPr>
            <p:ph type="body" idx="14"/>
          </p:nvPr>
        </p:nvSpPr>
        <p:spPr>
          <a:xfrm>
            <a:off x="6129663" y="3684313"/>
            <a:ext cx="5181600" cy="221714"/>
          </a:xfrm>
        </p:spPr>
        <p:txBody>
          <a:bodyPr anchor="t">
            <a:normAutofit/>
          </a:bodyPr>
          <a:lstStyle>
            <a:lvl1pPr marL="0" indent="0">
              <a:buNone/>
              <a:defRPr sz="12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7" name="Text Placeholder 2">
            <a:extLst>
              <a:ext uri="{FF2B5EF4-FFF2-40B4-BE49-F238E27FC236}">
                <a16:creationId xmlns:a16="http://schemas.microsoft.com/office/drawing/2014/main" id="{0BCC316C-BD7B-9E49-BD49-3AE2BE98D5A7}"/>
              </a:ext>
            </a:extLst>
          </p:cNvPr>
          <p:cNvSpPr>
            <a:spLocks noGrp="1"/>
          </p:cNvSpPr>
          <p:nvPr>
            <p:ph type="body" idx="15"/>
          </p:nvPr>
        </p:nvSpPr>
        <p:spPr>
          <a:xfrm>
            <a:off x="6138422" y="4751585"/>
            <a:ext cx="5181600" cy="297041"/>
          </a:xfrm>
        </p:spPr>
        <p:txBody>
          <a:bodyPr anchor="t">
            <a:normAutofit/>
          </a:bodyPr>
          <a:lstStyle>
            <a:lvl1pPr marL="0" indent="0">
              <a:buNone/>
              <a:defRPr sz="16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8" name="Text Placeholder 2">
            <a:extLst>
              <a:ext uri="{FF2B5EF4-FFF2-40B4-BE49-F238E27FC236}">
                <a16:creationId xmlns:a16="http://schemas.microsoft.com/office/drawing/2014/main" id="{8A86AAAF-CF3A-B7D8-9632-C747438093C7}"/>
              </a:ext>
            </a:extLst>
          </p:cNvPr>
          <p:cNvSpPr>
            <a:spLocks noGrp="1"/>
          </p:cNvSpPr>
          <p:nvPr>
            <p:ph type="body" idx="16"/>
          </p:nvPr>
        </p:nvSpPr>
        <p:spPr>
          <a:xfrm>
            <a:off x="6138422" y="5059962"/>
            <a:ext cx="5181600" cy="221714"/>
          </a:xfrm>
        </p:spPr>
        <p:txBody>
          <a:bodyPr anchor="t">
            <a:normAutofit/>
          </a:bodyPr>
          <a:lstStyle>
            <a:lvl1pPr marL="0" indent="0">
              <a:buNone/>
              <a:defRPr sz="12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48746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A663964D-0CED-F54A-EE9C-478DDE06180E}"/>
              </a:ext>
            </a:extLst>
          </p:cNvPr>
          <p:cNvGrpSpPr/>
          <p:nvPr userDrawn="1"/>
        </p:nvGrpSpPr>
        <p:grpSpPr>
          <a:xfrm>
            <a:off x="4644613" y="0"/>
            <a:ext cx="3084905" cy="6858000"/>
            <a:chOff x="0" y="0"/>
            <a:chExt cx="6169810" cy="13716000"/>
          </a:xfrm>
        </p:grpSpPr>
        <p:pic>
          <p:nvPicPr>
            <p:cNvPr id="7" name="Picture 3">
              <a:extLst>
                <a:ext uri="{FF2B5EF4-FFF2-40B4-BE49-F238E27FC236}">
                  <a16:creationId xmlns:a16="http://schemas.microsoft.com/office/drawing/2014/main" id="{E6984811-AED7-4C29-B93E-3FB607931FD0}"/>
                </a:ext>
              </a:extLst>
            </p:cNvPr>
            <p:cNvPicPr>
              <a:picLocks noChangeAspect="1"/>
            </p:cNvPicPr>
            <p:nvPr/>
          </p:nvPicPr>
          <p:blipFill>
            <a:blip r:embed="rId2"/>
            <a:srcRect l="35005" r="35005"/>
            <a:stretch>
              <a:fillRect/>
            </a:stretch>
          </p:blipFill>
          <p:spPr>
            <a:xfrm>
              <a:off x="0" y="0"/>
              <a:ext cx="6169810" cy="13716000"/>
            </a:xfrm>
            <a:prstGeom prst="rect">
              <a:avLst/>
            </a:prstGeom>
          </p:spPr>
        </p:pic>
      </p:grpSp>
      <p:grpSp>
        <p:nvGrpSpPr>
          <p:cNvPr id="8" name="Group 4">
            <a:extLst>
              <a:ext uri="{FF2B5EF4-FFF2-40B4-BE49-F238E27FC236}">
                <a16:creationId xmlns:a16="http://schemas.microsoft.com/office/drawing/2014/main" id="{46E2EF0F-0E3C-1B17-7CFA-60E5AB621DE5}"/>
              </a:ext>
            </a:extLst>
          </p:cNvPr>
          <p:cNvGrpSpPr/>
          <p:nvPr userDrawn="1"/>
        </p:nvGrpSpPr>
        <p:grpSpPr>
          <a:xfrm>
            <a:off x="-417710" y="6019800"/>
            <a:ext cx="6944143" cy="1696287"/>
            <a:chOff x="0" y="0"/>
            <a:chExt cx="13888287" cy="3392574"/>
          </a:xfrm>
          <a:solidFill>
            <a:schemeClr val="accent3"/>
          </a:solidFill>
        </p:grpSpPr>
        <p:sp>
          <p:nvSpPr>
            <p:cNvPr id="9" name="AutoShape 5">
              <a:extLst>
                <a:ext uri="{FF2B5EF4-FFF2-40B4-BE49-F238E27FC236}">
                  <a16:creationId xmlns:a16="http://schemas.microsoft.com/office/drawing/2014/main" id="{40B7606A-9D9D-0647-78DA-A34D807EEC76}"/>
                </a:ext>
              </a:extLst>
            </p:cNvPr>
            <p:cNvSpPr/>
            <p:nvPr/>
          </p:nvSpPr>
          <p:spPr>
            <a:xfrm>
              <a:off x="0" y="0"/>
              <a:ext cx="12192000" cy="3392574"/>
            </a:xfrm>
            <a:prstGeom prst="rect">
              <a:avLst/>
            </a:prstGeom>
            <a:grpFill/>
          </p:spPr>
        </p:sp>
        <p:pic>
          <p:nvPicPr>
            <p:cNvPr id="10" name="Picture 6">
              <a:extLst>
                <a:ext uri="{FF2B5EF4-FFF2-40B4-BE49-F238E27FC236}">
                  <a16:creationId xmlns:a16="http://schemas.microsoft.com/office/drawing/2014/main" id="{93AF06D9-8CB8-1A58-A2FC-F1CA3CCD667E}"/>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495713" y="0"/>
              <a:ext cx="3392574" cy="3392574"/>
            </a:xfrm>
            <a:prstGeom prst="rect">
              <a:avLst/>
            </a:prstGeom>
          </p:spPr>
        </p:pic>
      </p:grpSp>
      <p:sp>
        <p:nvSpPr>
          <p:cNvPr id="11" name="AutoShape 7">
            <a:extLst>
              <a:ext uri="{FF2B5EF4-FFF2-40B4-BE49-F238E27FC236}">
                <a16:creationId xmlns:a16="http://schemas.microsoft.com/office/drawing/2014/main" id="{0E1F0EA0-4842-1D4B-FCD9-7D9FDBD98B2A}"/>
              </a:ext>
            </a:extLst>
          </p:cNvPr>
          <p:cNvSpPr/>
          <p:nvPr userDrawn="1"/>
        </p:nvSpPr>
        <p:spPr>
          <a:xfrm>
            <a:off x="8377809" y="2603513"/>
            <a:ext cx="2944422" cy="0"/>
          </a:xfrm>
          <a:prstGeom prst="line">
            <a:avLst/>
          </a:prstGeom>
          <a:ln w="28575" cap="rnd">
            <a:solidFill>
              <a:srgbClr val="E5D7C5"/>
            </a:solidFill>
            <a:prstDash val="solid"/>
            <a:headEnd type="none" w="sm" len="sm"/>
            <a:tailEnd type="none" w="sm" len="sm"/>
          </a:ln>
        </p:spPr>
      </p:sp>
      <p:sp>
        <p:nvSpPr>
          <p:cNvPr id="15" name="TextBox 11">
            <a:extLst>
              <a:ext uri="{FF2B5EF4-FFF2-40B4-BE49-F238E27FC236}">
                <a16:creationId xmlns:a16="http://schemas.microsoft.com/office/drawing/2014/main" id="{68BCA9CA-8EAE-FA28-715D-F40F79F207D0}"/>
              </a:ext>
            </a:extLst>
          </p:cNvPr>
          <p:cNvSpPr txBox="1"/>
          <p:nvPr userDrawn="1"/>
        </p:nvSpPr>
        <p:spPr>
          <a:xfrm>
            <a:off x="8377809" y="1052819"/>
            <a:ext cx="532157" cy="1056571"/>
          </a:xfrm>
          <a:prstGeom prst="rect">
            <a:avLst/>
          </a:prstGeom>
        </p:spPr>
        <p:txBody>
          <a:bodyPr lIns="0" tIns="0" rIns="0" bIns="0" rtlCol="0" anchor="t">
            <a:spAutoFit/>
          </a:bodyPr>
          <a:lstStyle/>
          <a:p>
            <a:pPr algn="ctr">
              <a:lnSpc>
                <a:spcPts val="8402"/>
              </a:lnSpc>
            </a:pPr>
            <a:r>
              <a:rPr lang="en-US" sz="6463" spc="653">
                <a:solidFill>
                  <a:srgbClr val="0014CC"/>
                </a:solidFill>
                <a:latin typeface="Nunito Bold"/>
              </a:rPr>
              <a:t>1</a:t>
            </a:r>
          </a:p>
        </p:txBody>
      </p:sp>
      <p:sp>
        <p:nvSpPr>
          <p:cNvPr id="17" name="TextBox 13">
            <a:extLst>
              <a:ext uri="{FF2B5EF4-FFF2-40B4-BE49-F238E27FC236}">
                <a16:creationId xmlns:a16="http://schemas.microsoft.com/office/drawing/2014/main" id="{521DDDFB-9F7E-206A-402B-9623683DE4B7}"/>
              </a:ext>
            </a:extLst>
          </p:cNvPr>
          <p:cNvSpPr txBox="1"/>
          <p:nvPr userDrawn="1"/>
        </p:nvSpPr>
        <p:spPr>
          <a:xfrm>
            <a:off x="8377809" y="2879490"/>
            <a:ext cx="532157" cy="1056571"/>
          </a:xfrm>
          <a:prstGeom prst="rect">
            <a:avLst/>
          </a:prstGeom>
        </p:spPr>
        <p:txBody>
          <a:bodyPr lIns="0" tIns="0" rIns="0" bIns="0" rtlCol="0" anchor="t">
            <a:spAutoFit/>
          </a:bodyPr>
          <a:lstStyle/>
          <a:p>
            <a:pPr algn="ctr">
              <a:lnSpc>
                <a:spcPts val="8402"/>
              </a:lnSpc>
            </a:pPr>
            <a:r>
              <a:rPr lang="en-US" sz="6463" spc="653">
                <a:solidFill>
                  <a:srgbClr val="FFDB00"/>
                </a:solidFill>
                <a:latin typeface="Nunito Bold"/>
              </a:rPr>
              <a:t>2</a:t>
            </a:r>
          </a:p>
        </p:txBody>
      </p:sp>
      <p:sp>
        <p:nvSpPr>
          <p:cNvPr id="19" name="TextBox 15">
            <a:extLst>
              <a:ext uri="{FF2B5EF4-FFF2-40B4-BE49-F238E27FC236}">
                <a16:creationId xmlns:a16="http://schemas.microsoft.com/office/drawing/2014/main" id="{29684AF9-CA4F-96CA-8F42-F492545CA236}"/>
              </a:ext>
            </a:extLst>
          </p:cNvPr>
          <p:cNvSpPr txBox="1"/>
          <p:nvPr userDrawn="1"/>
        </p:nvSpPr>
        <p:spPr>
          <a:xfrm>
            <a:off x="8377809" y="4706160"/>
            <a:ext cx="532157" cy="1056571"/>
          </a:xfrm>
          <a:prstGeom prst="rect">
            <a:avLst/>
          </a:prstGeom>
        </p:spPr>
        <p:txBody>
          <a:bodyPr lIns="0" tIns="0" rIns="0" bIns="0" rtlCol="0" anchor="t">
            <a:spAutoFit/>
          </a:bodyPr>
          <a:lstStyle/>
          <a:p>
            <a:pPr algn="ctr">
              <a:lnSpc>
                <a:spcPts val="8402"/>
              </a:lnSpc>
            </a:pPr>
            <a:r>
              <a:rPr lang="en-US" sz="6463" spc="653">
                <a:solidFill>
                  <a:srgbClr val="C70F2E"/>
                </a:solidFill>
                <a:latin typeface="Nunito Bold"/>
              </a:rPr>
              <a:t>3</a:t>
            </a:r>
          </a:p>
        </p:txBody>
      </p:sp>
      <p:sp>
        <p:nvSpPr>
          <p:cNvPr id="20" name="AutoShape 16">
            <a:extLst>
              <a:ext uri="{FF2B5EF4-FFF2-40B4-BE49-F238E27FC236}">
                <a16:creationId xmlns:a16="http://schemas.microsoft.com/office/drawing/2014/main" id="{A206B8F8-0104-289A-1697-691F220FDDF9}"/>
              </a:ext>
            </a:extLst>
          </p:cNvPr>
          <p:cNvSpPr/>
          <p:nvPr userDrawn="1"/>
        </p:nvSpPr>
        <p:spPr>
          <a:xfrm>
            <a:off x="8377809" y="4330679"/>
            <a:ext cx="2944422" cy="0"/>
          </a:xfrm>
          <a:prstGeom prst="line">
            <a:avLst/>
          </a:prstGeom>
          <a:ln w="28575" cap="rnd">
            <a:solidFill>
              <a:srgbClr val="E5D7C5"/>
            </a:solidFill>
            <a:prstDash val="solid"/>
            <a:headEnd type="none" w="sm" len="sm"/>
            <a:tailEnd type="none" w="sm" len="sm"/>
          </a:ln>
        </p:spPr>
      </p:sp>
      <p:pic>
        <p:nvPicPr>
          <p:cNvPr id="21" name="Picture 17">
            <a:extLst>
              <a:ext uri="{FF2B5EF4-FFF2-40B4-BE49-F238E27FC236}">
                <a16:creationId xmlns:a16="http://schemas.microsoft.com/office/drawing/2014/main" id="{7E47B68C-DD03-1ACA-E68E-AF5D8490F4A1}"/>
              </a:ext>
            </a:extLst>
          </p:cNvPr>
          <p:cNvPicPr>
            <a:picLocks noChangeAspect="1"/>
          </p:cNvPicPr>
          <p:nvPr userDrawn="1"/>
        </p:nvPicPr>
        <p:blipFill>
          <a:blip r:embed="rId3"/>
          <a:srcRect/>
          <a:stretch>
            <a:fillRect/>
          </a:stretch>
        </p:blipFill>
        <p:spPr>
          <a:xfrm>
            <a:off x="389803" y="5255671"/>
            <a:ext cx="1333255" cy="593298"/>
          </a:xfrm>
          <a:prstGeom prst="rect">
            <a:avLst/>
          </a:prstGeom>
        </p:spPr>
      </p:pic>
      <p:sp>
        <p:nvSpPr>
          <p:cNvPr id="22" name="Text Placeholder 2">
            <a:extLst>
              <a:ext uri="{FF2B5EF4-FFF2-40B4-BE49-F238E27FC236}">
                <a16:creationId xmlns:a16="http://schemas.microsoft.com/office/drawing/2014/main" id="{4A1693E0-0745-07FE-8C96-559C95BC7BE6}"/>
              </a:ext>
            </a:extLst>
          </p:cNvPr>
          <p:cNvSpPr>
            <a:spLocks noGrp="1"/>
          </p:cNvSpPr>
          <p:nvPr>
            <p:ph type="body" idx="1"/>
          </p:nvPr>
        </p:nvSpPr>
        <p:spPr>
          <a:xfrm>
            <a:off x="390795" y="6223001"/>
            <a:ext cx="5181600" cy="328099"/>
          </a:xfrm>
        </p:spPr>
        <p:txBody>
          <a:bodyPr anchor="t">
            <a:normAutofit/>
          </a:bodyPr>
          <a:lstStyle>
            <a:lvl1pPr marL="0" indent="0">
              <a:buNone/>
              <a:defRPr sz="16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3" name="Text Placeholder 2">
            <a:extLst>
              <a:ext uri="{FF2B5EF4-FFF2-40B4-BE49-F238E27FC236}">
                <a16:creationId xmlns:a16="http://schemas.microsoft.com/office/drawing/2014/main" id="{93DFB3F5-CFF6-4206-28AB-AB5B2596BDA1}"/>
              </a:ext>
            </a:extLst>
          </p:cNvPr>
          <p:cNvSpPr>
            <a:spLocks noGrp="1"/>
          </p:cNvSpPr>
          <p:nvPr>
            <p:ph type="body" idx="10"/>
          </p:nvPr>
        </p:nvSpPr>
        <p:spPr>
          <a:xfrm>
            <a:off x="9222125" y="1409705"/>
            <a:ext cx="2284075" cy="328099"/>
          </a:xfrm>
        </p:spPr>
        <p:txBody>
          <a:bodyPr anchor="t">
            <a:noAutofit/>
          </a:bodyPr>
          <a:lstStyle>
            <a:lvl1pPr marL="0" indent="0">
              <a:buNone/>
              <a:defRPr sz="20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5" name="Text Placeholder 2">
            <a:extLst>
              <a:ext uri="{FF2B5EF4-FFF2-40B4-BE49-F238E27FC236}">
                <a16:creationId xmlns:a16="http://schemas.microsoft.com/office/drawing/2014/main" id="{007EF270-7377-0DAD-626B-22BC144585CE}"/>
              </a:ext>
            </a:extLst>
          </p:cNvPr>
          <p:cNvSpPr>
            <a:spLocks noGrp="1"/>
          </p:cNvSpPr>
          <p:nvPr>
            <p:ph type="body" idx="11"/>
          </p:nvPr>
        </p:nvSpPr>
        <p:spPr>
          <a:xfrm>
            <a:off x="9222125" y="3264951"/>
            <a:ext cx="2284075" cy="328099"/>
          </a:xfrm>
        </p:spPr>
        <p:txBody>
          <a:bodyPr anchor="t">
            <a:noAutofit/>
          </a:bodyPr>
          <a:lstStyle>
            <a:lvl1pPr marL="0" indent="0">
              <a:buNone/>
              <a:defRPr sz="20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1F975AE4-3F37-021D-EDC7-3DA641E4E33E}"/>
              </a:ext>
            </a:extLst>
          </p:cNvPr>
          <p:cNvSpPr>
            <a:spLocks noGrp="1"/>
          </p:cNvSpPr>
          <p:nvPr>
            <p:ph type="body" idx="12"/>
          </p:nvPr>
        </p:nvSpPr>
        <p:spPr>
          <a:xfrm>
            <a:off x="9222125" y="5059120"/>
            <a:ext cx="2284075" cy="328099"/>
          </a:xfrm>
        </p:spPr>
        <p:txBody>
          <a:bodyPr anchor="t">
            <a:noAutofit/>
          </a:bodyPr>
          <a:lstStyle>
            <a:lvl1pPr marL="0" indent="0">
              <a:buNone/>
              <a:defRPr sz="20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7" name="Title 1">
            <a:extLst>
              <a:ext uri="{FF2B5EF4-FFF2-40B4-BE49-F238E27FC236}">
                <a16:creationId xmlns:a16="http://schemas.microsoft.com/office/drawing/2014/main" id="{D1A34026-6769-9674-3F35-E2FEADDCE754}"/>
              </a:ext>
            </a:extLst>
          </p:cNvPr>
          <p:cNvSpPr>
            <a:spLocks noGrp="1"/>
          </p:cNvSpPr>
          <p:nvPr>
            <p:ph type="title"/>
          </p:nvPr>
        </p:nvSpPr>
        <p:spPr>
          <a:xfrm>
            <a:off x="270418" y="1990804"/>
            <a:ext cx="4199982" cy="868541"/>
          </a:xfrm>
        </p:spPr>
        <p:txBody>
          <a:bodyPr anchor="t">
            <a:noAutofit/>
          </a:bodyPr>
          <a:lstStyle>
            <a:lvl1pPr algn="l">
              <a:defRPr sz="5134" b="1">
                <a:solidFill>
                  <a:schemeClr val="tx1"/>
                </a:solidFill>
                <a:latin typeface="Nunito" pitchFamily="2" charset="77"/>
              </a:defRPr>
            </a:lvl1pPr>
          </a:lstStyle>
          <a:p>
            <a:r>
              <a:rPr lang="en-US"/>
              <a:t>Click to edit Master title style</a:t>
            </a:r>
          </a:p>
        </p:txBody>
      </p:sp>
    </p:spTree>
    <p:extLst>
      <p:ext uri="{BB962C8B-B14F-4D97-AF65-F5344CB8AC3E}">
        <p14:creationId xmlns:p14="http://schemas.microsoft.com/office/powerpoint/2010/main" val="514527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E5D8C6"/>
        </a:solidFill>
        <a:effectLst/>
      </p:bgPr>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23281A2E-9B4F-54F5-DD41-29944B630720}"/>
              </a:ext>
            </a:extLst>
          </p:cNvPr>
          <p:cNvGrpSpPr/>
          <p:nvPr userDrawn="1"/>
        </p:nvGrpSpPr>
        <p:grpSpPr>
          <a:xfrm>
            <a:off x="0" y="3432855"/>
            <a:ext cx="1718963" cy="1718963"/>
            <a:chOff x="0" y="0"/>
            <a:chExt cx="1913890" cy="1913890"/>
          </a:xfrm>
        </p:grpSpPr>
        <p:sp>
          <p:nvSpPr>
            <p:cNvPr id="21" name="Freeform 3">
              <a:extLst>
                <a:ext uri="{FF2B5EF4-FFF2-40B4-BE49-F238E27FC236}">
                  <a16:creationId xmlns:a16="http://schemas.microsoft.com/office/drawing/2014/main" id="{37FE765D-C321-8550-4D8B-E8ACD2E3CD6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D6D"/>
            </a:solidFill>
          </p:spPr>
        </p:sp>
      </p:grpSp>
      <p:grpSp>
        <p:nvGrpSpPr>
          <p:cNvPr id="22" name="Group 4">
            <a:extLst>
              <a:ext uri="{FF2B5EF4-FFF2-40B4-BE49-F238E27FC236}">
                <a16:creationId xmlns:a16="http://schemas.microsoft.com/office/drawing/2014/main" id="{C431E693-A1CD-5B6A-10AA-6263B10B00C4}"/>
              </a:ext>
            </a:extLst>
          </p:cNvPr>
          <p:cNvGrpSpPr/>
          <p:nvPr userDrawn="1"/>
        </p:nvGrpSpPr>
        <p:grpSpPr>
          <a:xfrm>
            <a:off x="1718963" y="5139037"/>
            <a:ext cx="1718963" cy="1718963"/>
            <a:chOff x="0" y="0"/>
            <a:chExt cx="1913890" cy="1913890"/>
          </a:xfrm>
          <a:solidFill>
            <a:schemeClr val="accent3"/>
          </a:solidFill>
        </p:grpSpPr>
        <p:sp>
          <p:nvSpPr>
            <p:cNvPr id="23" name="Freeform 5">
              <a:extLst>
                <a:ext uri="{FF2B5EF4-FFF2-40B4-BE49-F238E27FC236}">
                  <a16:creationId xmlns:a16="http://schemas.microsoft.com/office/drawing/2014/main" id="{28C469D3-B5F2-0F7B-ADDC-95D71027370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24" name="Picture 6">
            <a:extLst>
              <a:ext uri="{FF2B5EF4-FFF2-40B4-BE49-F238E27FC236}">
                <a16:creationId xmlns:a16="http://schemas.microsoft.com/office/drawing/2014/main" id="{81DD8F0D-8422-C9A1-3552-F4A8AA285E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168135"/>
            <a:ext cx="1718963" cy="1718963"/>
          </a:xfrm>
          <a:prstGeom prst="rect">
            <a:avLst/>
          </a:prstGeom>
        </p:spPr>
      </p:pic>
      <p:pic>
        <p:nvPicPr>
          <p:cNvPr id="25" name="Picture 7">
            <a:extLst>
              <a:ext uri="{FF2B5EF4-FFF2-40B4-BE49-F238E27FC236}">
                <a16:creationId xmlns:a16="http://schemas.microsoft.com/office/drawing/2014/main" id="{3CD34B1D-DEDE-FB1E-39BC-F81017C45D5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flipV="1">
            <a:off x="1718963" y="3429000"/>
            <a:ext cx="1718963" cy="1718963"/>
          </a:xfrm>
          <a:prstGeom prst="rect">
            <a:avLst/>
          </a:prstGeom>
        </p:spPr>
      </p:pic>
      <p:sp>
        <p:nvSpPr>
          <p:cNvPr id="26" name="AutoShape 10">
            <a:extLst>
              <a:ext uri="{FF2B5EF4-FFF2-40B4-BE49-F238E27FC236}">
                <a16:creationId xmlns:a16="http://schemas.microsoft.com/office/drawing/2014/main" id="{434322C0-187B-2291-D146-3F60B668A870}"/>
              </a:ext>
            </a:extLst>
          </p:cNvPr>
          <p:cNvSpPr/>
          <p:nvPr userDrawn="1"/>
        </p:nvSpPr>
        <p:spPr>
          <a:xfrm>
            <a:off x="4622800" y="4283452"/>
            <a:ext cx="4800600" cy="16317"/>
          </a:xfrm>
          <a:prstGeom prst="rect">
            <a:avLst/>
          </a:prstGeom>
          <a:solidFill>
            <a:srgbClr val="C70F2E"/>
          </a:solidFill>
        </p:spPr>
      </p:sp>
      <p:grpSp>
        <p:nvGrpSpPr>
          <p:cNvPr id="27" name="Group 11">
            <a:extLst>
              <a:ext uri="{FF2B5EF4-FFF2-40B4-BE49-F238E27FC236}">
                <a16:creationId xmlns:a16="http://schemas.microsoft.com/office/drawing/2014/main" id="{214785F2-3632-6A8B-41C3-6750DE081CA6}"/>
              </a:ext>
            </a:extLst>
          </p:cNvPr>
          <p:cNvGrpSpPr/>
          <p:nvPr userDrawn="1"/>
        </p:nvGrpSpPr>
        <p:grpSpPr>
          <a:xfrm>
            <a:off x="0" y="1"/>
            <a:ext cx="3437925" cy="3432855"/>
            <a:chOff x="0" y="0"/>
            <a:chExt cx="6875850" cy="6865710"/>
          </a:xfrm>
        </p:grpSpPr>
        <p:pic>
          <p:nvPicPr>
            <p:cNvPr id="28" name="Picture 12">
              <a:extLst>
                <a:ext uri="{FF2B5EF4-FFF2-40B4-BE49-F238E27FC236}">
                  <a16:creationId xmlns:a16="http://schemas.microsoft.com/office/drawing/2014/main" id="{7A81249F-2284-9627-E37F-E28734DFA6E6}"/>
                </a:ext>
              </a:extLst>
            </p:cNvPr>
            <p:cNvPicPr>
              <a:picLocks noChangeAspect="1"/>
            </p:cNvPicPr>
            <p:nvPr/>
          </p:nvPicPr>
          <p:blipFill>
            <a:blip r:embed="rId6"/>
            <a:srcRect l="21833" r="21833"/>
            <a:stretch>
              <a:fillRect/>
            </a:stretch>
          </p:blipFill>
          <p:spPr>
            <a:xfrm>
              <a:off x="0" y="0"/>
              <a:ext cx="6875850" cy="6865710"/>
            </a:xfrm>
            <a:prstGeom prst="rect">
              <a:avLst/>
            </a:prstGeom>
          </p:spPr>
        </p:pic>
      </p:grpSp>
      <p:pic>
        <p:nvPicPr>
          <p:cNvPr id="29" name="Picture 13">
            <a:extLst>
              <a:ext uri="{FF2B5EF4-FFF2-40B4-BE49-F238E27FC236}">
                <a16:creationId xmlns:a16="http://schemas.microsoft.com/office/drawing/2014/main" id="{0FDAE8DA-7193-6C19-96F4-47D54C57ED19}"/>
              </a:ext>
            </a:extLst>
          </p:cNvPr>
          <p:cNvPicPr>
            <a:picLocks noChangeAspect="1"/>
          </p:cNvPicPr>
          <p:nvPr userDrawn="1"/>
        </p:nvPicPr>
        <p:blipFill>
          <a:blip r:embed="rId7"/>
          <a:srcRect/>
          <a:stretch>
            <a:fillRect/>
          </a:stretch>
        </p:blipFill>
        <p:spPr>
          <a:xfrm>
            <a:off x="4622800" y="4950740"/>
            <a:ext cx="1894958" cy="843256"/>
          </a:xfrm>
          <a:prstGeom prst="rect">
            <a:avLst/>
          </a:prstGeom>
        </p:spPr>
      </p:pic>
      <p:sp>
        <p:nvSpPr>
          <p:cNvPr id="30" name="Title 1">
            <a:extLst>
              <a:ext uri="{FF2B5EF4-FFF2-40B4-BE49-F238E27FC236}">
                <a16:creationId xmlns:a16="http://schemas.microsoft.com/office/drawing/2014/main" id="{C844380A-7FA7-BA80-B971-1696A8512F94}"/>
              </a:ext>
            </a:extLst>
          </p:cNvPr>
          <p:cNvSpPr>
            <a:spLocks noGrp="1"/>
          </p:cNvSpPr>
          <p:nvPr>
            <p:ph type="title" hasCustomPrompt="1"/>
          </p:nvPr>
        </p:nvSpPr>
        <p:spPr>
          <a:xfrm>
            <a:off x="4622800" y="2356625"/>
            <a:ext cx="5994400" cy="868541"/>
          </a:xfrm>
        </p:spPr>
        <p:txBody>
          <a:bodyPr anchor="t">
            <a:noAutofit/>
          </a:bodyPr>
          <a:lstStyle>
            <a:lvl1pPr algn="l">
              <a:defRPr sz="5134" b="1">
                <a:solidFill>
                  <a:schemeClr val="tx1"/>
                </a:solidFill>
                <a:latin typeface="Nunito" pitchFamily="2" charset="77"/>
              </a:defRPr>
            </a:lvl1pPr>
          </a:lstStyle>
          <a:p>
            <a:r>
              <a:rPr lang="en-US"/>
              <a:t>Click to edit Master title styles</a:t>
            </a:r>
          </a:p>
        </p:txBody>
      </p:sp>
      <p:sp>
        <p:nvSpPr>
          <p:cNvPr id="31" name="Text Placeholder 2">
            <a:extLst>
              <a:ext uri="{FF2B5EF4-FFF2-40B4-BE49-F238E27FC236}">
                <a16:creationId xmlns:a16="http://schemas.microsoft.com/office/drawing/2014/main" id="{CEC83641-A751-FFBF-8E81-6BACBCB78943}"/>
              </a:ext>
            </a:extLst>
          </p:cNvPr>
          <p:cNvSpPr>
            <a:spLocks noGrp="1"/>
          </p:cNvSpPr>
          <p:nvPr>
            <p:ph type="body" idx="1"/>
          </p:nvPr>
        </p:nvSpPr>
        <p:spPr>
          <a:xfrm>
            <a:off x="4635062" y="4501376"/>
            <a:ext cx="5181600" cy="328099"/>
          </a:xfrm>
        </p:spPr>
        <p:txBody>
          <a:bodyPr anchor="t">
            <a:normAutofit/>
          </a:bodyPr>
          <a:lstStyle>
            <a:lvl1pPr marL="0" indent="0">
              <a:buNone/>
              <a:defRPr sz="16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08166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AutoShape 6">
            <a:extLst>
              <a:ext uri="{FF2B5EF4-FFF2-40B4-BE49-F238E27FC236}">
                <a16:creationId xmlns:a16="http://schemas.microsoft.com/office/drawing/2014/main" id="{FB5B924C-41A1-DE05-93C8-FCBF67DB6CBC}"/>
              </a:ext>
            </a:extLst>
          </p:cNvPr>
          <p:cNvSpPr/>
          <p:nvPr userDrawn="1"/>
        </p:nvSpPr>
        <p:spPr>
          <a:xfrm>
            <a:off x="7052140" y="4880835"/>
            <a:ext cx="4257965" cy="0"/>
          </a:xfrm>
          <a:prstGeom prst="line">
            <a:avLst/>
          </a:prstGeom>
          <a:ln w="9525" cap="rnd">
            <a:solidFill>
              <a:srgbClr val="0014CC"/>
            </a:solidFill>
            <a:prstDash val="solid"/>
            <a:headEnd type="none" w="sm" len="sm"/>
            <a:tailEnd type="none" w="sm" len="sm"/>
          </a:ln>
        </p:spPr>
      </p:sp>
      <p:grpSp>
        <p:nvGrpSpPr>
          <p:cNvPr id="13" name="Group 7">
            <a:extLst>
              <a:ext uri="{FF2B5EF4-FFF2-40B4-BE49-F238E27FC236}">
                <a16:creationId xmlns:a16="http://schemas.microsoft.com/office/drawing/2014/main" id="{B254A6E6-283D-B7C3-4EEA-E22209EE19A2}"/>
              </a:ext>
            </a:extLst>
          </p:cNvPr>
          <p:cNvGrpSpPr/>
          <p:nvPr userDrawn="1"/>
        </p:nvGrpSpPr>
        <p:grpSpPr>
          <a:xfrm>
            <a:off x="7115794" y="1009739"/>
            <a:ext cx="1940658" cy="1734307"/>
            <a:chOff x="0" y="0"/>
            <a:chExt cx="3881316" cy="3468614"/>
          </a:xfrm>
        </p:grpSpPr>
        <p:pic>
          <p:nvPicPr>
            <p:cNvPr id="14" name="Picture 8">
              <a:extLst>
                <a:ext uri="{FF2B5EF4-FFF2-40B4-BE49-F238E27FC236}">
                  <a16:creationId xmlns:a16="http://schemas.microsoft.com/office/drawing/2014/main" id="{DC8FB509-77C6-1475-5CBE-1B39434A38E3}"/>
                </a:ext>
              </a:extLst>
            </p:cNvPr>
            <p:cNvPicPr>
              <a:picLocks noChangeAspect="1"/>
            </p:cNvPicPr>
            <p:nvPr/>
          </p:nvPicPr>
          <p:blipFill>
            <a:blip r:embed="rId2"/>
            <a:srcRect l="12700" r="12700"/>
            <a:stretch>
              <a:fillRect/>
            </a:stretch>
          </p:blipFill>
          <p:spPr>
            <a:xfrm>
              <a:off x="0" y="0"/>
              <a:ext cx="3881316" cy="3468614"/>
            </a:xfrm>
            <a:prstGeom prst="rect">
              <a:avLst/>
            </a:prstGeom>
          </p:spPr>
        </p:pic>
      </p:grpSp>
      <p:grpSp>
        <p:nvGrpSpPr>
          <p:cNvPr id="15" name="Group 9">
            <a:extLst>
              <a:ext uri="{FF2B5EF4-FFF2-40B4-BE49-F238E27FC236}">
                <a16:creationId xmlns:a16="http://schemas.microsoft.com/office/drawing/2014/main" id="{5B0A3110-EFB2-7A9D-DBD7-1617D968A901}"/>
              </a:ext>
            </a:extLst>
          </p:cNvPr>
          <p:cNvGrpSpPr/>
          <p:nvPr userDrawn="1"/>
        </p:nvGrpSpPr>
        <p:grpSpPr>
          <a:xfrm>
            <a:off x="9244777" y="1009739"/>
            <a:ext cx="1940658" cy="1734307"/>
            <a:chOff x="0" y="0"/>
            <a:chExt cx="3881316" cy="3468614"/>
          </a:xfrm>
        </p:grpSpPr>
        <p:pic>
          <p:nvPicPr>
            <p:cNvPr id="16" name="Picture 10">
              <a:extLst>
                <a:ext uri="{FF2B5EF4-FFF2-40B4-BE49-F238E27FC236}">
                  <a16:creationId xmlns:a16="http://schemas.microsoft.com/office/drawing/2014/main" id="{B9309DAA-AD25-025A-0ED5-E9157546E0EE}"/>
                </a:ext>
              </a:extLst>
            </p:cNvPr>
            <p:cNvPicPr>
              <a:picLocks noChangeAspect="1"/>
            </p:cNvPicPr>
            <p:nvPr/>
          </p:nvPicPr>
          <p:blipFill>
            <a:blip r:embed="rId3"/>
            <a:srcRect l="12700" r="12700"/>
            <a:stretch>
              <a:fillRect/>
            </a:stretch>
          </p:blipFill>
          <p:spPr>
            <a:xfrm>
              <a:off x="0" y="0"/>
              <a:ext cx="3881316" cy="3468614"/>
            </a:xfrm>
            <a:prstGeom prst="rect">
              <a:avLst/>
            </a:prstGeom>
          </p:spPr>
        </p:pic>
      </p:grpSp>
      <p:grpSp>
        <p:nvGrpSpPr>
          <p:cNvPr id="17" name="Group 11">
            <a:extLst>
              <a:ext uri="{FF2B5EF4-FFF2-40B4-BE49-F238E27FC236}">
                <a16:creationId xmlns:a16="http://schemas.microsoft.com/office/drawing/2014/main" id="{868FFF8C-B70E-12E4-F17F-E06F2F9FD23B}"/>
              </a:ext>
            </a:extLst>
          </p:cNvPr>
          <p:cNvGrpSpPr/>
          <p:nvPr userDrawn="1"/>
        </p:nvGrpSpPr>
        <p:grpSpPr>
          <a:xfrm>
            <a:off x="7115794" y="2923824"/>
            <a:ext cx="1940658" cy="1734307"/>
            <a:chOff x="0" y="0"/>
            <a:chExt cx="3881316" cy="3468614"/>
          </a:xfrm>
        </p:grpSpPr>
        <p:pic>
          <p:nvPicPr>
            <p:cNvPr id="18" name="Picture 12">
              <a:extLst>
                <a:ext uri="{FF2B5EF4-FFF2-40B4-BE49-F238E27FC236}">
                  <a16:creationId xmlns:a16="http://schemas.microsoft.com/office/drawing/2014/main" id="{9EA65A49-BC0D-CB55-C8B2-38A70DE76CD5}"/>
                </a:ext>
              </a:extLst>
            </p:cNvPr>
            <p:cNvPicPr>
              <a:picLocks noChangeAspect="1"/>
            </p:cNvPicPr>
            <p:nvPr/>
          </p:nvPicPr>
          <p:blipFill>
            <a:blip r:embed="rId4"/>
            <a:srcRect l="12700" r="12700"/>
            <a:stretch>
              <a:fillRect/>
            </a:stretch>
          </p:blipFill>
          <p:spPr>
            <a:xfrm>
              <a:off x="0" y="0"/>
              <a:ext cx="3881316" cy="3468614"/>
            </a:xfrm>
            <a:prstGeom prst="rect">
              <a:avLst/>
            </a:prstGeom>
          </p:spPr>
        </p:pic>
      </p:grpSp>
      <p:grpSp>
        <p:nvGrpSpPr>
          <p:cNvPr id="19" name="Group 13">
            <a:extLst>
              <a:ext uri="{FF2B5EF4-FFF2-40B4-BE49-F238E27FC236}">
                <a16:creationId xmlns:a16="http://schemas.microsoft.com/office/drawing/2014/main" id="{3EDDF22A-500A-DE32-65BF-95B6CD0BADBF}"/>
              </a:ext>
            </a:extLst>
          </p:cNvPr>
          <p:cNvGrpSpPr/>
          <p:nvPr userDrawn="1"/>
        </p:nvGrpSpPr>
        <p:grpSpPr>
          <a:xfrm>
            <a:off x="9244777" y="2923824"/>
            <a:ext cx="1940658" cy="1734307"/>
            <a:chOff x="0" y="0"/>
            <a:chExt cx="3881316" cy="3468614"/>
          </a:xfrm>
        </p:grpSpPr>
        <p:pic>
          <p:nvPicPr>
            <p:cNvPr id="20" name="Picture 14">
              <a:extLst>
                <a:ext uri="{FF2B5EF4-FFF2-40B4-BE49-F238E27FC236}">
                  <a16:creationId xmlns:a16="http://schemas.microsoft.com/office/drawing/2014/main" id="{ED5EB03E-5E64-5C9C-D850-2347A59DD268}"/>
                </a:ext>
              </a:extLst>
            </p:cNvPr>
            <p:cNvPicPr>
              <a:picLocks noChangeAspect="1"/>
            </p:cNvPicPr>
            <p:nvPr/>
          </p:nvPicPr>
          <p:blipFill>
            <a:blip r:embed="rId5"/>
            <a:srcRect l="12700" r="12700"/>
            <a:stretch>
              <a:fillRect/>
            </a:stretch>
          </p:blipFill>
          <p:spPr>
            <a:xfrm>
              <a:off x="0" y="0"/>
              <a:ext cx="3881316" cy="3468614"/>
            </a:xfrm>
            <a:prstGeom prst="rect">
              <a:avLst/>
            </a:prstGeom>
          </p:spPr>
        </p:pic>
      </p:grpSp>
      <p:pic>
        <p:nvPicPr>
          <p:cNvPr id="21" name="Picture 15">
            <a:extLst>
              <a:ext uri="{FF2B5EF4-FFF2-40B4-BE49-F238E27FC236}">
                <a16:creationId xmlns:a16="http://schemas.microsoft.com/office/drawing/2014/main" id="{6532D7BA-B3BE-7616-5BA1-9700454F8C01}"/>
              </a:ext>
            </a:extLst>
          </p:cNvPr>
          <p:cNvPicPr>
            <a:picLocks noChangeAspect="1"/>
          </p:cNvPicPr>
          <p:nvPr userDrawn="1"/>
        </p:nvPicPr>
        <p:blipFill>
          <a:blip r:embed="rId6"/>
          <a:srcRect/>
          <a:stretch>
            <a:fillRect/>
          </a:stretch>
        </p:blipFill>
        <p:spPr>
          <a:xfrm>
            <a:off x="10643477" y="6070512"/>
            <a:ext cx="1333255" cy="593298"/>
          </a:xfrm>
          <a:prstGeom prst="rect">
            <a:avLst/>
          </a:prstGeom>
        </p:spPr>
      </p:pic>
      <p:sp>
        <p:nvSpPr>
          <p:cNvPr id="22" name="Text Placeholder 2">
            <a:extLst>
              <a:ext uri="{FF2B5EF4-FFF2-40B4-BE49-F238E27FC236}">
                <a16:creationId xmlns:a16="http://schemas.microsoft.com/office/drawing/2014/main" id="{26C0252E-0893-25E0-E5FC-0D09CFAA1D8C}"/>
              </a:ext>
            </a:extLst>
          </p:cNvPr>
          <p:cNvSpPr>
            <a:spLocks noGrp="1"/>
          </p:cNvSpPr>
          <p:nvPr>
            <p:ph type="body" idx="1"/>
          </p:nvPr>
        </p:nvSpPr>
        <p:spPr>
          <a:xfrm>
            <a:off x="1006565" y="5525208"/>
            <a:ext cx="5181600" cy="328099"/>
          </a:xfrm>
        </p:spPr>
        <p:txBody>
          <a:bodyPr anchor="t">
            <a:normAutofit/>
          </a:bodyPr>
          <a:lstStyle>
            <a:lvl1pPr marL="0" indent="0">
              <a:buNone/>
              <a:defRPr sz="16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3" name="Text Placeholder 2">
            <a:extLst>
              <a:ext uri="{FF2B5EF4-FFF2-40B4-BE49-F238E27FC236}">
                <a16:creationId xmlns:a16="http://schemas.microsoft.com/office/drawing/2014/main" id="{71C03239-04E9-5E59-60DB-6AD8237A0125}"/>
              </a:ext>
            </a:extLst>
          </p:cNvPr>
          <p:cNvSpPr>
            <a:spLocks noGrp="1"/>
          </p:cNvSpPr>
          <p:nvPr>
            <p:ph type="body" idx="10"/>
          </p:nvPr>
        </p:nvSpPr>
        <p:spPr>
          <a:xfrm>
            <a:off x="1006565" y="1167744"/>
            <a:ext cx="5181600" cy="328099"/>
          </a:xfrm>
        </p:spPr>
        <p:txBody>
          <a:bodyPr anchor="t">
            <a:noAutofit/>
          </a:bodyPr>
          <a:lstStyle>
            <a:lvl1pPr marL="0" indent="0">
              <a:buNone/>
              <a:defRPr sz="2133">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4" name="Text Placeholder 2">
            <a:extLst>
              <a:ext uri="{FF2B5EF4-FFF2-40B4-BE49-F238E27FC236}">
                <a16:creationId xmlns:a16="http://schemas.microsoft.com/office/drawing/2014/main" id="{58B93707-859E-3230-F2CB-1A31AD752AE5}"/>
              </a:ext>
            </a:extLst>
          </p:cNvPr>
          <p:cNvSpPr>
            <a:spLocks noGrp="1"/>
          </p:cNvSpPr>
          <p:nvPr>
            <p:ph type="body" idx="11"/>
          </p:nvPr>
        </p:nvSpPr>
        <p:spPr>
          <a:xfrm>
            <a:off x="7052140" y="5088919"/>
            <a:ext cx="4257965" cy="328099"/>
          </a:xfrm>
        </p:spPr>
        <p:txBody>
          <a:bodyPr anchor="t">
            <a:normAutofit/>
          </a:bodyPr>
          <a:lstStyle>
            <a:lvl1pPr marL="0" indent="0">
              <a:buNone/>
              <a:defRPr sz="14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78067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CCF50F1-D3A3-9B6F-BB78-4E602DF553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870443" y="1797403"/>
            <a:ext cx="1610699" cy="1610699"/>
          </a:xfrm>
          <a:prstGeom prst="rect">
            <a:avLst/>
          </a:prstGeom>
        </p:spPr>
      </p:pic>
      <p:pic>
        <p:nvPicPr>
          <p:cNvPr id="17" name="Picture 11">
            <a:extLst>
              <a:ext uri="{FF2B5EF4-FFF2-40B4-BE49-F238E27FC236}">
                <a16:creationId xmlns:a16="http://schemas.microsoft.com/office/drawing/2014/main" id="{FB1D636B-D9E8-E331-E53D-FF79251E8DC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16658" y="3235658"/>
            <a:ext cx="1589565" cy="1589565"/>
          </a:xfrm>
          <a:prstGeom prst="rect">
            <a:avLst/>
          </a:prstGeom>
        </p:spPr>
      </p:pic>
      <p:pic>
        <p:nvPicPr>
          <p:cNvPr id="20" name="Picture 14">
            <a:extLst>
              <a:ext uri="{FF2B5EF4-FFF2-40B4-BE49-F238E27FC236}">
                <a16:creationId xmlns:a16="http://schemas.microsoft.com/office/drawing/2014/main" id="{F68F3C6E-D0D8-6600-CE36-85CC463CF5D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8646391" y="1513475"/>
            <a:ext cx="1491876" cy="1491876"/>
          </a:xfrm>
          <a:prstGeom prst="rect">
            <a:avLst/>
          </a:prstGeom>
        </p:spPr>
      </p:pic>
      <p:grpSp>
        <p:nvGrpSpPr>
          <p:cNvPr id="8" name="Group 2">
            <a:extLst>
              <a:ext uri="{FF2B5EF4-FFF2-40B4-BE49-F238E27FC236}">
                <a16:creationId xmlns:a16="http://schemas.microsoft.com/office/drawing/2014/main" id="{CA947E2F-D49B-8202-ADBE-B055C4DB4223}"/>
              </a:ext>
            </a:extLst>
          </p:cNvPr>
          <p:cNvGrpSpPr/>
          <p:nvPr userDrawn="1"/>
        </p:nvGrpSpPr>
        <p:grpSpPr>
          <a:xfrm>
            <a:off x="1355201" y="2312329"/>
            <a:ext cx="2691798" cy="3436222"/>
            <a:chOff x="0" y="0"/>
            <a:chExt cx="1913890" cy="2443182"/>
          </a:xfrm>
        </p:grpSpPr>
        <p:sp>
          <p:nvSpPr>
            <p:cNvPr id="9" name="Freeform 3">
              <a:extLst>
                <a:ext uri="{FF2B5EF4-FFF2-40B4-BE49-F238E27FC236}">
                  <a16:creationId xmlns:a16="http://schemas.microsoft.com/office/drawing/2014/main" id="{95E22B24-90FA-4665-111E-F2DFE97F7A79}"/>
                </a:ext>
              </a:extLst>
            </p:cNvPr>
            <p:cNvSpPr/>
            <p:nvPr/>
          </p:nvSpPr>
          <p:spPr>
            <a:xfrm>
              <a:off x="0" y="0"/>
              <a:ext cx="1913890" cy="2443182"/>
            </a:xfrm>
            <a:custGeom>
              <a:avLst/>
              <a:gdLst/>
              <a:ahLst/>
              <a:cxnLst/>
              <a:rect l="l" t="t" r="r" b="b"/>
              <a:pathLst>
                <a:path w="1913890" h="2443182">
                  <a:moveTo>
                    <a:pt x="0" y="0"/>
                  </a:moveTo>
                  <a:lnTo>
                    <a:pt x="1913890" y="0"/>
                  </a:lnTo>
                  <a:lnTo>
                    <a:pt x="1913890" y="2443182"/>
                  </a:lnTo>
                  <a:lnTo>
                    <a:pt x="0" y="2443182"/>
                  </a:lnTo>
                  <a:close/>
                </a:path>
              </a:pathLst>
            </a:custGeom>
            <a:solidFill>
              <a:srgbClr val="C70F2E"/>
            </a:solidFill>
          </p:spPr>
        </p:sp>
      </p:grpSp>
      <p:grpSp>
        <p:nvGrpSpPr>
          <p:cNvPr id="10" name="Group 4">
            <a:extLst>
              <a:ext uri="{FF2B5EF4-FFF2-40B4-BE49-F238E27FC236}">
                <a16:creationId xmlns:a16="http://schemas.microsoft.com/office/drawing/2014/main" id="{50FD0FAE-EF10-A18C-DAFE-204E27AF1AF2}"/>
              </a:ext>
            </a:extLst>
          </p:cNvPr>
          <p:cNvGrpSpPr/>
          <p:nvPr userDrawn="1"/>
        </p:nvGrpSpPr>
        <p:grpSpPr>
          <a:xfrm>
            <a:off x="4978345" y="2312329"/>
            <a:ext cx="2691798" cy="3436222"/>
            <a:chOff x="0" y="0"/>
            <a:chExt cx="1913890" cy="2443182"/>
          </a:xfrm>
        </p:grpSpPr>
        <p:sp>
          <p:nvSpPr>
            <p:cNvPr id="11" name="Freeform 5">
              <a:extLst>
                <a:ext uri="{FF2B5EF4-FFF2-40B4-BE49-F238E27FC236}">
                  <a16:creationId xmlns:a16="http://schemas.microsoft.com/office/drawing/2014/main" id="{A174733C-F788-F6A4-3893-6169BD2CD7D3}"/>
                </a:ext>
              </a:extLst>
            </p:cNvPr>
            <p:cNvSpPr/>
            <p:nvPr/>
          </p:nvSpPr>
          <p:spPr>
            <a:xfrm>
              <a:off x="0" y="0"/>
              <a:ext cx="1913890" cy="2443182"/>
            </a:xfrm>
            <a:custGeom>
              <a:avLst/>
              <a:gdLst/>
              <a:ahLst/>
              <a:cxnLst/>
              <a:rect l="l" t="t" r="r" b="b"/>
              <a:pathLst>
                <a:path w="1913890" h="2443182">
                  <a:moveTo>
                    <a:pt x="0" y="0"/>
                  </a:moveTo>
                  <a:lnTo>
                    <a:pt x="1913890" y="0"/>
                  </a:lnTo>
                  <a:lnTo>
                    <a:pt x="1913890" y="2443182"/>
                  </a:lnTo>
                  <a:lnTo>
                    <a:pt x="0" y="2443182"/>
                  </a:lnTo>
                  <a:close/>
                </a:path>
              </a:pathLst>
            </a:custGeom>
            <a:solidFill>
              <a:schemeClr val="accent3"/>
            </a:solidFill>
          </p:spPr>
        </p:sp>
      </p:grpSp>
      <p:grpSp>
        <p:nvGrpSpPr>
          <p:cNvPr id="12" name="Group 6">
            <a:extLst>
              <a:ext uri="{FF2B5EF4-FFF2-40B4-BE49-F238E27FC236}">
                <a16:creationId xmlns:a16="http://schemas.microsoft.com/office/drawing/2014/main" id="{A406CA15-0569-8B42-F618-BA408012A832}"/>
              </a:ext>
            </a:extLst>
          </p:cNvPr>
          <p:cNvGrpSpPr/>
          <p:nvPr userDrawn="1"/>
        </p:nvGrpSpPr>
        <p:grpSpPr>
          <a:xfrm>
            <a:off x="8414582" y="2312329"/>
            <a:ext cx="2691798" cy="3436222"/>
            <a:chOff x="0" y="0"/>
            <a:chExt cx="1913890" cy="2443182"/>
          </a:xfrm>
        </p:grpSpPr>
        <p:sp>
          <p:nvSpPr>
            <p:cNvPr id="13" name="Freeform 7">
              <a:extLst>
                <a:ext uri="{FF2B5EF4-FFF2-40B4-BE49-F238E27FC236}">
                  <a16:creationId xmlns:a16="http://schemas.microsoft.com/office/drawing/2014/main" id="{6BF78030-D02E-E11F-6E48-77C74591A29E}"/>
                </a:ext>
              </a:extLst>
            </p:cNvPr>
            <p:cNvSpPr/>
            <p:nvPr/>
          </p:nvSpPr>
          <p:spPr>
            <a:xfrm>
              <a:off x="0" y="0"/>
              <a:ext cx="1913890" cy="2443182"/>
            </a:xfrm>
            <a:custGeom>
              <a:avLst/>
              <a:gdLst/>
              <a:ahLst/>
              <a:cxnLst/>
              <a:rect l="l" t="t" r="r" b="b"/>
              <a:pathLst>
                <a:path w="1913890" h="2443182">
                  <a:moveTo>
                    <a:pt x="0" y="0"/>
                  </a:moveTo>
                  <a:lnTo>
                    <a:pt x="1913890" y="0"/>
                  </a:lnTo>
                  <a:lnTo>
                    <a:pt x="1913890" y="2443182"/>
                  </a:lnTo>
                  <a:lnTo>
                    <a:pt x="0" y="2443182"/>
                  </a:lnTo>
                  <a:close/>
                </a:path>
              </a:pathLst>
            </a:custGeom>
            <a:solidFill>
              <a:srgbClr val="0014CC"/>
            </a:solidFill>
          </p:spPr>
        </p:sp>
      </p:grpSp>
      <p:pic>
        <p:nvPicPr>
          <p:cNvPr id="30" name="Picture 24">
            <a:extLst>
              <a:ext uri="{FF2B5EF4-FFF2-40B4-BE49-F238E27FC236}">
                <a16:creationId xmlns:a16="http://schemas.microsoft.com/office/drawing/2014/main" id="{2C364D82-6B79-0567-9993-BD356E1F92FF}"/>
              </a:ext>
            </a:extLst>
          </p:cNvPr>
          <p:cNvPicPr>
            <a:picLocks noChangeAspect="1"/>
          </p:cNvPicPr>
          <p:nvPr userDrawn="1"/>
        </p:nvPicPr>
        <p:blipFill>
          <a:blip r:embed="rId8"/>
          <a:srcRect/>
          <a:stretch>
            <a:fillRect/>
          </a:stretch>
        </p:blipFill>
        <p:spPr>
          <a:xfrm>
            <a:off x="10643477" y="6070512"/>
            <a:ext cx="1333255" cy="593298"/>
          </a:xfrm>
          <a:prstGeom prst="rect">
            <a:avLst/>
          </a:prstGeom>
        </p:spPr>
      </p:pic>
      <p:sp>
        <p:nvSpPr>
          <p:cNvPr id="31" name="Title 1">
            <a:extLst>
              <a:ext uri="{FF2B5EF4-FFF2-40B4-BE49-F238E27FC236}">
                <a16:creationId xmlns:a16="http://schemas.microsoft.com/office/drawing/2014/main" id="{A8E829C9-2F09-5B40-DF12-558D9BFB9F6D}"/>
              </a:ext>
            </a:extLst>
          </p:cNvPr>
          <p:cNvSpPr>
            <a:spLocks noGrp="1"/>
          </p:cNvSpPr>
          <p:nvPr>
            <p:ph type="title" hasCustomPrompt="1"/>
          </p:nvPr>
        </p:nvSpPr>
        <p:spPr>
          <a:xfrm>
            <a:off x="3098800" y="664862"/>
            <a:ext cx="5994400" cy="541893"/>
          </a:xfrm>
        </p:spPr>
        <p:txBody>
          <a:bodyPr anchor="t">
            <a:noAutofit/>
          </a:bodyPr>
          <a:lstStyle>
            <a:lvl1pPr algn="ctr">
              <a:defRPr sz="3200" b="1">
                <a:solidFill>
                  <a:schemeClr val="tx1"/>
                </a:solidFill>
                <a:latin typeface="Nunito" pitchFamily="2" charset="77"/>
              </a:defRPr>
            </a:lvl1pPr>
          </a:lstStyle>
          <a:p>
            <a:r>
              <a:rPr lang="en-US"/>
              <a:t>Click to edit Master title styles</a:t>
            </a:r>
          </a:p>
        </p:txBody>
      </p:sp>
      <p:sp>
        <p:nvSpPr>
          <p:cNvPr id="32" name="Text Placeholder 2">
            <a:extLst>
              <a:ext uri="{FF2B5EF4-FFF2-40B4-BE49-F238E27FC236}">
                <a16:creationId xmlns:a16="http://schemas.microsoft.com/office/drawing/2014/main" id="{09556C59-F6C3-4F61-A5F7-71A4400543F4}"/>
              </a:ext>
            </a:extLst>
          </p:cNvPr>
          <p:cNvSpPr>
            <a:spLocks noGrp="1"/>
          </p:cNvSpPr>
          <p:nvPr>
            <p:ph type="body" idx="1"/>
          </p:nvPr>
        </p:nvSpPr>
        <p:spPr>
          <a:xfrm>
            <a:off x="1345041" y="4935488"/>
            <a:ext cx="2691798" cy="287767"/>
          </a:xfrm>
        </p:spPr>
        <p:txBody>
          <a:bodyPr anchor="t">
            <a:normAutofit/>
          </a:bodyPr>
          <a:lstStyle>
            <a:lvl1pPr marL="0" indent="0" algn="ctr">
              <a:buNone/>
              <a:defRPr sz="13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4" name="Text Placeholder 2">
            <a:extLst>
              <a:ext uri="{FF2B5EF4-FFF2-40B4-BE49-F238E27FC236}">
                <a16:creationId xmlns:a16="http://schemas.microsoft.com/office/drawing/2014/main" id="{C323440D-0361-D78A-1FDB-82D3D57EAACD}"/>
              </a:ext>
            </a:extLst>
          </p:cNvPr>
          <p:cNvSpPr>
            <a:spLocks noGrp="1"/>
          </p:cNvSpPr>
          <p:nvPr>
            <p:ph type="body" idx="10"/>
          </p:nvPr>
        </p:nvSpPr>
        <p:spPr>
          <a:xfrm>
            <a:off x="4968185" y="4935488"/>
            <a:ext cx="2691798" cy="287767"/>
          </a:xfrm>
        </p:spPr>
        <p:txBody>
          <a:bodyPr anchor="t">
            <a:normAutofit/>
          </a:bodyPr>
          <a:lstStyle>
            <a:lvl1pPr marL="0" indent="0" algn="ctr">
              <a:buNone/>
              <a:defRPr sz="13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5" name="Text Placeholder 2">
            <a:extLst>
              <a:ext uri="{FF2B5EF4-FFF2-40B4-BE49-F238E27FC236}">
                <a16:creationId xmlns:a16="http://schemas.microsoft.com/office/drawing/2014/main" id="{646750BC-259E-E2C2-BFAD-038694ADFC57}"/>
              </a:ext>
            </a:extLst>
          </p:cNvPr>
          <p:cNvSpPr>
            <a:spLocks noGrp="1"/>
          </p:cNvSpPr>
          <p:nvPr>
            <p:ph type="body" idx="11"/>
          </p:nvPr>
        </p:nvSpPr>
        <p:spPr>
          <a:xfrm>
            <a:off x="8404422" y="4905301"/>
            <a:ext cx="2691798" cy="287767"/>
          </a:xfrm>
        </p:spPr>
        <p:txBody>
          <a:bodyPr anchor="t">
            <a:normAutofit/>
          </a:bodyPr>
          <a:lstStyle>
            <a:lvl1pPr marL="0" indent="0" algn="ctr">
              <a:buNone/>
              <a:defRPr sz="13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6" name="Text Placeholder 2">
            <a:extLst>
              <a:ext uri="{FF2B5EF4-FFF2-40B4-BE49-F238E27FC236}">
                <a16:creationId xmlns:a16="http://schemas.microsoft.com/office/drawing/2014/main" id="{94863019-7B0E-1B4F-248D-92247AF19E87}"/>
              </a:ext>
            </a:extLst>
          </p:cNvPr>
          <p:cNvSpPr>
            <a:spLocks noGrp="1"/>
          </p:cNvSpPr>
          <p:nvPr>
            <p:ph type="body" idx="12"/>
          </p:nvPr>
        </p:nvSpPr>
        <p:spPr>
          <a:xfrm>
            <a:off x="1345041" y="5198136"/>
            <a:ext cx="2691798" cy="287767"/>
          </a:xfrm>
        </p:spPr>
        <p:txBody>
          <a:bodyPr anchor="t">
            <a:normAutofit/>
          </a:bodyPr>
          <a:lstStyle>
            <a:lvl1pPr marL="0" indent="0" algn="ctr">
              <a:buNone/>
              <a:defRPr sz="12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7" name="Text Placeholder 2">
            <a:extLst>
              <a:ext uri="{FF2B5EF4-FFF2-40B4-BE49-F238E27FC236}">
                <a16:creationId xmlns:a16="http://schemas.microsoft.com/office/drawing/2014/main" id="{1AAC9A10-9E2E-D8FC-BB23-3B170FDEC948}"/>
              </a:ext>
            </a:extLst>
          </p:cNvPr>
          <p:cNvSpPr>
            <a:spLocks noGrp="1"/>
          </p:cNvSpPr>
          <p:nvPr>
            <p:ph type="body" idx="13"/>
          </p:nvPr>
        </p:nvSpPr>
        <p:spPr>
          <a:xfrm>
            <a:off x="4958271" y="5198136"/>
            <a:ext cx="2691798" cy="287767"/>
          </a:xfrm>
        </p:spPr>
        <p:txBody>
          <a:bodyPr anchor="t">
            <a:normAutofit/>
          </a:bodyPr>
          <a:lstStyle>
            <a:lvl1pPr marL="0" indent="0" algn="ctr">
              <a:buNone/>
              <a:defRPr sz="12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8" name="Text Placeholder 2">
            <a:extLst>
              <a:ext uri="{FF2B5EF4-FFF2-40B4-BE49-F238E27FC236}">
                <a16:creationId xmlns:a16="http://schemas.microsoft.com/office/drawing/2014/main" id="{510B9B4B-A7D7-C999-AB07-5D8CBEA254C8}"/>
              </a:ext>
            </a:extLst>
          </p:cNvPr>
          <p:cNvSpPr>
            <a:spLocks noGrp="1"/>
          </p:cNvSpPr>
          <p:nvPr>
            <p:ph type="body" idx="14"/>
          </p:nvPr>
        </p:nvSpPr>
        <p:spPr>
          <a:xfrm>
            <a:off x="8414581" y="5198136"/>
            <a:ext cx="2691798" cy="287767"/>
          </a:xfrm>
        </p:spPr>
        <p:txBody>
          <a:bodyPr anchor="t">
            <a:normAutofit/>
          </a:bodyPr>
          <a:lstStyle>
            <a:lvl1pPr marL="0" indent="0" algn="ctr">
              <a:buNone/>
              <a:defRPr sz="12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999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685800" y="2057400"/>
            <a:ext cx="10820400" cy="4114800"/>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p>
            <a:fld id="{B75C1BEE-AD52-4573-B93C-F2DE0DBF72C4}" type="datetime1">
              <a:rPr lang="en-US" smtClean="0"/>
              <a:t>8/19/2025</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7" name="Title 6">
            <a:extLst>
              <a:ext uri="{FF2B5EF4-FFF2-40B4-BE49-F238E27FC236}">
                <a16:creationId xmlns:a16="http://schemas.microsoft.com/office/drawing/2014/main" id="{157BD720-B44A-4292-9C0B-8FBA5BBA30A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687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11" name="Picture 46">
            <a:extLst>
              <a:ext uri="{FF2B5EF4-FFF2-40B4-BE49-F238E27FC236}">
                <a16:creationId xmlns:a16="http://schemas.microsoft.com/office/drawing/2014/main" id="{24361C1E-A5DC-0CDA-4D6E-971D9144063E}"/>
              </a:ext>
            </a:extLst>
          </p:cNvPr>
          <p:cNvPicPr>
            <a:picLocks noChangeAspect="1"/>
          </p:cNvPicPr>
          <p:nvPr userDrawn="1"/>
        </p:nvPicPr>
        <p:blipFill>
          <a:blip r:embed="rId2"/>
          <a:srcRect/>
          <a:stretch>
            <a:fillRect/>
          </a:stretch>
        </p:blipFill>
        <p:spPr>
          <a:xfrm>
            <a:off x="10350745" y="658022"/>
            <a:ext cx="1333255" cy="593298"/>
          </a:xfrm>
          <a:prstGeom prst="rect">
            <a:avLst/>
          </a:prstGeom>
        </p:spPr>
      </p:pic>
      <p:sp>
        <p:nvSpPr>
          <p:cNvPr id="13" name="Title 1">
            <a:extLst>
              <a:ext uri="{FF2B5EF4-FFF2-40B4-BE49-F238E27FC236}">
                <a16:creationId xmlns:a16="http://schemas.microsoft.com/office/drawing/2014/main" id="{4483E319-833F-868B-80FA-9033CF25FE42}"/>
              </a:ext>
            </a:extLst>
          </p:cNvPr>
          <p:cNvSpPr>
            <a:spLocks noGrp="1"/>
          </p:cNvSpPr>
          <p:nvPr>
            <p:ph type="title"/>
          </p:nvPr>
        </p:nvSpPr>
        <p:spPr>
          <a:xfrm>
            <a:off x="310471" y="382778"/>
            <a:ext cx="8402320" cy="868541"/>
          </a:xfrm>
        </p:spPr>
        <p:txBody>
          <a:bodyPr>
            <a:noAutofit/>
          </a:bodyPr>
          <a:lstStyle>
            <a:lvl1pPr algn="l">
              <a:defRPr sz="4267" b="1">
                <a:solidFill>
                  <a:schemeClr val="tx2"/>
                </a:solidFill>
                <a:latin typeface="Nunito" pitchFamily="2" charset="77"/>
              </a:defRPr>
            </a:lvl1pPr>
          </a:lstStyle>
          <a:p>
            <a:r>
              <a:rPr lang="en-US"/>
              <a:t>Click to edit Master title style</a:t>
            </a:r>
          </a:p>
        </p:txBody>
      </p:sp>
      <p:sp>
        <p:nvSpPr>
          <p:cNvPr id="15" name="Content Placeholder 14">
            <a:extLst>
              <a:ext uri="{FF2B5EF4-FFF2-40B4-BE49-F238E27FC236}">
                <a16:creationId xmlns:a16="http://schemas.microsoft.com/office/drawing/2014/main" id="{8840AD62-7415-F668-E29E-1F916C97DE03}"/>
              </a:ext>
            </a:extLst>
          </p:cNvPr>
          <p:cNvSpPr>
            <a:spLocks noGrp="1"/>
          </p:cNvSpPr>
          <p:nvPr>
            <p:ph sz="quarter" idx="10"/>
          </p:nvPr>
        </p:nvSpPr>
        <p:spPr>
          <a:xfrm>
            <a:off x="310092" y="1498600"/>
            <a:ext cx="11373908"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026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AutoShape 14">
            <a:extLst>
              <a:ext uri="{FF2B5EF4-FFF2-40B4-BE49-F238E27FC236}">
                <a16:creationId xmlns:a16="http://schemas.microsoft.com/office/drawing/2014/main" id="{069DCBD7-A0A4-8F1D-630B-C3FB26A085ED}"/>
              </a:ext>
            </a:extLst>
          </p:cNvPr>
          <p:cNvSpPr/>
          <p:nvPr userDrawn="1"/>
        </p:nvSpPr>
        <p:spPr>
          <a:xfrm flipV="1">
            <a:off x="7138881" y="4445000"/>
            <a:ext cx="4037120" cy="52905"/>
          </a:xfrm>
          <a:prstGeom prst="line">
            <a:avLst/>
          </a:prstGeom>
          <a:ln w="76200" cap="rnd">
            <a:solidFill>
              <a:srgbClr val="F2F2F2"/>
            </a:solidFill>
            <a:prstDash val="solid"/>
            <a:headEnd type="none" w="sm" len="sm"/>
            <a:tailEnd type="none" w="sm" len="sm"/>
          </a:ln>
        </p:spPr>
      </p:sp>
      <p:grpSp>
        <p:nvGrpSpPr>
          <p:cNvPr id="6" name="Group 2">
            <a:extLst>
              <a:ext uri="{FF2B5EF4-FFF2-40B4-BE49-F238E27FC236}">
                <a16:creationId xmlns:a16="http://schemas.microsoft.com/office/drawing/2014/main" id="{6E1E51C0-F898-4F08-A4EF-A233DBB47C84}"/>
              </a:ext>
            </a:extLst>
          </p:cNvPr>
          <p:cNvGrpSpPr/>
          <p:nvPr userDrawn="1"/>
        </p:nvGrpSpPr>
        <p:grpSpPr>
          <a:xfrm>
            <a:off x="0" y="-24533"/>
            <a:ext cx="6167887" cy="3453533"/>
            <a:chOff x="0" y="0"/>
            <a:chExt cx="3442595" cy="1927583"/>
          </a:xfrm>
        </p:grpSpPr>
        <p:sp>
          <p:nvSpPr>
            <p:cNvPr id="7" name="Freeform 3">
              <a:extLst>
                <a:ext uri="{FF2B5EF4-FFF2-40B4-BE49-F238E27FC236}">
                  <a16:creationId xmlns:a16="http://schemas.microsoft.com/office/drawing/2014/main" id="{34D196AF-23F2-EC83-E319-EDF0E836FC48}"/>
                </a:ext>
              </a:extLst>
            </p:cNvPr>
            <p:cNvSpPr/>
            <p:nvPr/>
          </p:nvSpPr>
          <p:spPr>
            <a:xfrm>
              <a:off x="0" y="0"/>
              <a:ext cx="3442595" cy="1927583"/>
            </a:xfrm>
            <a:custGeom>
              <a:avLst/>
              <a:gdLst/>
              <a:ahLst/>
              <a:cxnLst/>
              <a:rect l="l" t="t" r="r" b="b"/>
              <a:pathLst>
                <a:path w="3442595" h="1927583">
                  <a:moveTo>
                    <a:pt x="0" y="0"/>
                  </a:moveTo>
                  <a:lnTo>
                    <a:pt x="3442595" y="0"/>
                  </a:lnTo>
                  <a:lnTo>
                    <a:pt x="3442595" y="1927583"/>
                  </a:lnTo>
                  <a:lnTo>
                    <a:pt x="0" y="1927583"/>
                  </a:lnTo>
                  <a:close/>
                </a:path>
              </a:pathLst>
            </a:custGeom>
            <a:solidFill>
              <a:srgbClr val="0014CC"/>
            </a:solidFill>
          </p:spPr>
        </p:sp>
      </p:grpSp>
      <p:sp>
        <p:nvSpPr>
          <p:cNvPr id="17" name="AutoShape 13">
            <a:extLst>
              <a:ext uri="{FF2B5EF4-FFF2-40B4-BE49-F238E27FC236}">
                <a16:creationId xmlns:a16="http://schemas.microsoft.com/office/drawing/2014/main" id="{C9821414-8934-C3BE-D4C3-25540EB43226}"/>
              </a:ext>
            </a:extLst>
          </p:cNvPr>
          <p:cNvSpPr/>
          <p:nvPr userDrawn="1"/>
        </p:nvSpPr>
        <p:spPr>
          <a:xfrm>
            <a:off x="685800" y="4497905"/>
            <a:ext cx="6453081" cy="0"/>
          </a:xfrm>
          <a:prstGeom prst="line">
            <a:avLst/>
          </a:prstGeom>
          <a:ln w="76200" cap="rnd">
            <a:solidFill>
              <a:srgbClr val="42B4E5"/>
            </a:solidFill>
            <a:prstDash val="solid"/>
            <a:headEnd type="none" w="sm" len="sm"/>
            <a:tailEnd type="oval" w="lg" len="lg"/>
          </a:ln>
        </p:spPr>
      </p:sp>
      <p:grpSp>
        <p:nvGrpSpPr>
          <p:cNvPr id="19" name="Group 15">
            <a:extLst>
              <a:ext uri="{FF2B5EF4-FFF2-40B4-BE49-F238E27FC236}">
                <a16:creationId xmlns:a16="http://schemas.microsoft.com/office/drawing/2014/main" id="{9E9DBD6A-51BA-D155-6423-9C818699F056}"/>
              </a:ext>
            </a:extLst>
          </p:cNvPr>
          <p:cNvGrpSpPr/>
          <p:nvPr userDrawn="1"/>
        </p:nvGrpSpPr>
        <p:grpSpPr>
          <a:xfrm>
            <a:off x="6096000" y="0"/>
            <a:ext cx="6096000" cy="3429000"/>
            <a:chOff x="0" y="0"/>
            <a:chExt cx="12192000" cy="6858000"/>
          </a:xfrm>
        </p:grpSpPr>
        <p:pic>
          <p:nvPicPr>
            <p:cNvPr id="20" name="Picture 16">
              <a:extLst>
                <a:ext uri="{FF2B5EF4-FFF2-40B4-BE49-F238E27FC236}">
                  <a16:creationId xmlns:a16="http://schemas.microsoft.com/office/drawing/2014/main" id="{DD14EA73-F90F-33BF-D9C7-81005227E59E}"/>
                </a:ext>
              </a:extLst>
            </p:cNvPr>
            <p:cNvPicPr>
              <a:picLocks noChangeAspect="1"/>
            </p:cNvPicPr>
            <p:nvPr/>
          </p:nvPicPr>
          <p:blipFill>
            <a:blip r:embed="rId2"/>
            <a:srcRect t="13089" b="13089"/>
            <a:stretch>
              <a:fillRect/>
            </a:stretch>
          </p:blipFill>
          <p:spPr>
            <a:xfrm>
              <a:off x="0" y="0"/>
              <a:ext cx="12192000" cy="6858000"/>
            </a:xfrm>
            <a:prstGeom prst="rect">
              <a:avLst/>
            </a:prstGeom>
          </p:spPr>
        </p:pic>
      </p:grpSp>
      <p:pic>
        <p:nvPicPr>
          <p:cNvPr id="21" name="Picture 24">
            <a:extLst>
              <a:ext uri="{FF2B5EF4-FFF2-40B4-BE49-F238E27FC236}">
                <a16:creationId xmlns:a16="http://schemas.microsoft.com/office/drawing/2014/main" id="{52D7B538-69F1-777A-BBFC-4E54894FF71F}"/>
              </a:ext>
            </a:extLst>
          </p:cNvPr>
          <p:cNvPicPr>
            <a:picLocks noChangeAspect="1"/>
          </p:cNvPicPr>
          <p:nvPr userDrawn="1"/>
        </p:nvPicPr>
        <p:blipFill>
          <a:blip r:embed="rId3"/>
          <a:srcRect/>
          <a:stretch>
            <a:fillRect/>
          </a:stretch>
        </p:blipFill>
        <p:spPr>
          <a:xfrm>
            <a:off x="10769600" y="6166070"/>
            <a:ext cx="1333255" cy="593298"/>
          </a:xfrm>
          <a:prstGeom prst="rect">
            <a:avLst/>
          </a:prstGeom>
        </p:spPr>
      </p:pic>
      <p:sp>
        <p:nvSpPr>
          <p:cNvPr id="22" name="Title 1">
            <a:extLst>
              <a:ext uri="{FF2B5EF4-FFF2-40B4-BE49-F238E27FC236}">
                <a16:creationId xmlns:a16="http://schemas.microsoft.com/office/drawing/2014/main" id="{48E9D841-2CC5-93BE-6097-75B5EDA5CF29}"/>
              </a:ext>
            </a:extLst>
          </p:cNvPr>
          <p:cNvSpPr>
            <a:spLocks noGrp="1"/>
          </p:cNvSpPr>
          <p:nvPr>
            <p:ph type="title"/>
          </p:nvPr>
        </p:nvSpPr>
        <p:spPr>
          <a:xfrm>
            <a:off x="208325" y="1015925"/>
            <a:ext cx="5679351" cy="1514204"/>
          </a:xfrm>
        </p:spPr>
        <p:txBody>
          <a:bodyPr>
            <a:noAutofit/>
          </a:bodyPr>
          <a:lstStyle>
            <a:lvl1pPr algn="l">
              <a:defRPr sz="4400" b="1">
                <a:solidFill>
                  <a:schemeClr val="bg2"/>
                </a:solidFill>
                <a:latin typeface="Nunito" pitchFamily="2" charset="77"/>
              </a:defRPr>
            </a:lvl1pPr>
          </a:lstStyle>
          <a:p>
            <a:r>
              <a:rPr lang="en-US"/>
              <a:t>Click to edit Master title style</a:t>
            </a:r>
          </a:p>
        </p:txBody>
      </p:sp>
      <p:sp>
        <p:nvSpPr>
          <p:cNvPr id="23" name="Text Placeholder 2">
            <a:extLst>
              <a:ext uri="{FF2B5EF4-FFF2-40B4-BE49-F238E27FC236}">
                <a16:creationId xmlns:a16="http://schemas.microsoft.com/office/drawing/2014/main" id="{08006D2B-837A-61BD-B4F1-E35F167F97E2}"/>
              </a:ext>
            </a:extLst>
          </p:cNvPr>
          <p:cNvSpPr>
            <a:spLocks noGrp="1"/>
          </p:cNvSpPr>
          <p:nvPr>
            <p:ph type="body" idx="1"/>
          </p:nvPr>
        </p:nvSpPr>
        <p:spPr>
          <a:xfrm>
            <a:off x="630785" y="3851641"/>
            <a:ext cx="2590800" cy="268183"/>
          </a:xfrm>
        </p:spPr>
        <p:txBody>
          <a:bodyPr anchor="t">
            <a:normAutofit/>
          </a:bodyPr>
          <a:lstStyle>
            <a:lvl1pPr marL="0" indent="0">
              <a:buNone/>
              <a:defRPr sz="1333">
                <a:solidFill>
                  <a:schemeClr val="accent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4" name="Text Placeholder 2">
            <a:extLst>
              <a:ext uri="{FF2B5EF4-FFF2-40B4-BE49-F238E27FC236}">
                <a16:creationId xmlns:a16="http://schemas.microsoft.com/office/drawing/2014/main" id="{123A9CD1-5418-06C9-E1C0-5D0A9064307F}"/>
              </a:ext>
            </a:extLst>
          </p:cNvPr>
          <p:cNvSpPr>
            <a:spLocks noGrp="1"/>
          </p:cNvSpPr>
          <p:nvPr>
            <p:ph type="body" idx="10"/>
          </p:nvPr>
        </p:nvSpPr>
        <p:spPr>
          <a:xfrm>
            <a:off x="3462511" y="3851641"/>
            <a:ext cx="2590800" cy="268183"/>
          </a:xfrm>
        </p:spPr>
        <p:txBody>
          <a:bodyPr anchor="t">
            <a:normAutofit/>
          </a:bodyPr>
          <a:lstStyle>
            <a:lvl1pPr marL="0" indent="0">
              <a:buNone/>
              <a:defRPr sz="1333">
                <a:solidFill>
                  <a:schemeClr val="accent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5" name="Text Placeholder 2">
            <a:extLst>
              <a:ext uri="{FF2B5EF4-FFF2-40B4-BE49-F238E27FC236}">
                <a16:creationId xmlns:a16="http://schemas.microsoft.com/office/drawing/2014/main" id="{E144C0E4-735E-5A58-57CF-2CE07850618F}"/>
              </a:ext>
            </a:extLst>
          </p:cNvPr>
          <p:cNvSpPr>
            <a:spLocks noGrp="1"/>
          </p:cNvSpPr>
          <p:nvPr>
            <p:ph type="body" idx="11"/>
          </p:nvPr>
        </p:nvSpPr>
        <p:spPr>
          <a:xfrm>
            <a:off x="6294237" y="3851641"/>
            <a:ext cx="2590800" cy="268183"/>
          </a:xfrm>
        </p:spPr>
        <p:txBody>
          <a:bodyPr anchor="t">
            <a:normAutofit/>
          </a:bodyPr>
          <a:lstStyle>
            <a:lvl1pPr marL="0" indent="0">
              <a:buNone/>
              <a:defRPr sz="1333">
                <a:solidFill>
                  <a:srgbClr val="00B0F0"/>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17BEC562-DAE1-1BDD-3022-1AB6DDF2CBDA}"/>
              </a:ext>
            </a:extLst>
          </p:cNvPr>
          <p:cNvSpPr>
            <a:spLocks noGrp="1"/>
          </p:cNvSpPr>
          <p:nvPr>
            <p:ph type="body" idx="12"/>
          </p:nvPr>
        </p:nvSpPr>
        <p:spPr>
          <a:xfrm>
            <a:off x="9125963" y="3851641"/>
            <a:ext cx="2590800" cy="268183"/>
          </a:xfrm>
        </p:spPr>
        <p:txBody>
          <a:bodyPr anchor="t">
            <a:normAutofit/>
          </a:bodyPr>
          <a:lstStyle>
            <a:lvl1pPr marL="0" indent="0">
              <a:buNone/>
              <a:defRPr sz="1333">
                <a:solidFill>
                  <a:schemeClr val="accent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7" name="Text Placeholder 2">
            <a:extLst>
              <a:ext uri="{FF2B5EF4-FFF2-40B4-BE49-F238E27FC236}">
                <a16:creationId xmlns:a16="http://schemas.microsoft.com/office/drawing/2014/main" id="{ADAD97AD-5C41-C327-B936-8FE56350FBC9}"/>
              </a:ext>
            </a:extLst>
          </p:cNvPr>
          <p:cNvSpPr>
            <a:spLocks noGrp="1"/>
          </p:cNvSpPr>
          <p:nvPr>
            <p:ph type="body" idx="13"/>
          </p:nvPr>
        </p:nvSpPr>
        <p:spPr>
          <a:xfrm>
            <a:off x="630785" y="4905597"/>
            <a:ext cx="2590800" cy="555403"/>
          </a:xfrm>
        </p:spPr>
        <p:txBody>
          <a:bodyPr anchor="t">
            <a:normAutofit/>
          </a:bodyPr>
          <a:lstStyle>
            <a:lvl1pPr marL="0" indent="0">
              <a:buNone/>
              <a:defRPr sz="16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8" name="Text Placeholder 2">
            <a:extLst>
              <a:ext uri="{FF2B5EF4-FFF2-40B4-BE49-F238E27FC236}">
                <a16:creationId xmlns:a16="http://schemas.microsoft.com/office/drawing/2014/main" id="{CEF43F72-DD94-C2A1-7A97-0735C5C00E7E}"/>
              </a:ext>
            </a:extLst>
          </p:cNvPr>
          <p:cNvSpPr>
            <a:spLocks noGrp="1"/>
          </p:cNvSpPr>
          <p:nvPr>
            <p:ph type="body" idx="14"/>
          </p:nvPr>
        </p:nvSpPr>
        <p:spPr>
          <a:xfrm>
            <a:off x="3462511" y="4903913"/>
            <a:ext cx="2590800" cy="555403"/>
          </a:xfrm>
        </p:spPr>
        <p:txBody>
          <a:bodyPr anchor="t">
            <a:normAutofit/>
          </a:bodyPr>
          <a:lstStyle>
            <a:lvl1pPr marL="0" indent="0">
              <a:buNone/>
              <a:defRPr sz="16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E228680E-BD19-B013-E9B8-A97ECCB09E56}"/>
              </a:ext>
            </a:extLst>
          </p:cNvPr>
          <p:cNvSpPr>
            <a:spLocks noGrp="1"/>
          </p:cNvSpPr>
          <p:nvPr>
            <p:ph type="body" idx="15"/>
          </p:nvPr>
        </p:nvSpPr>
        <p:spPr>
          <a:xfrm>
            <a:off x="6294237" y="4919153"/>
            <a:ext cx="2590800" cy="555403"/>
          </a:xfrm>
        </p:spPr>
        <p:txBody>
          <a:bodyPr anchor="t">
            <a:normAutofit/>
          </a:bodyPr>
          <a:lstStyle>
            <a:lvl1pPr marL="0" indent="0">
              <a:buNone/>
              <a:defRPr sz="16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11086745-BAA3-1DDC-B050-C2ABF6B58923}"/>
              </a:ext>
            </a:extLst>
          </p:cNvPr>
          <p:cNvSpPr>
            <a:spLocks noGrp="1"/>
          </p:cNvSpPr>
          <p:nvPr>
            <p:ph type="body" idx="16"/>
          </p:nvPr>
        </p:nvSpPr>
        <p:spPr>
          <a:xfrm>
            <a:off x="9125963" y="4911027"/>
            <a:ext cx="2590800" cy="555403"/>
          </a:xfrm>
        </p:spPr>
        <p:txBody>
          <a:bodyPr anchor="t">
            <a:normAutofit/>
          </a:bodyPr>
          <a:lstStyle>
            <a:lvl1pPr marL="0" indent="0">
              <a:buNone/>
              <a:defRPr sz="16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2041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B46D3994-F2D9-743B-12AE-6D7325E72C90}"/>
              </a:ext>
            </a:extLst>
          </p:cNvPr>
          <p:cNvGrpSpPr/>
          <p:nvPr userDrawn="1"/>
        </p:nvGrpSpPr>
        <p:grpSpPr>
          <a:xfrm>
            <a:off x="0" y="2444366"/>
            <a:ext cx="5909546" cy="4413635"/>
            <a:chOff x="0" y="0"/>
            <a:chExt cx="2433099" cy="1789642"/>
          </a:xfrm>
        </p:grpSpPr>
        <p:sp>
          <p:nvSpPr>
            <p:cNvPr id="7" name="Freeform 3">
              <a:extLst>
                <a:ext uri="{FF2B5EF4-FFF2-40B4-BE49-F238E27FC236}">
                  <a16:creationId xmlns:a16="http://schemas.microsoft.com/office/drawing/2014/main" id="{E07CD6E1-93A7-8094-4764-B740AC456FC0}"/>
                </a:ext>
              </a:extLst>
            </p:cNvPr>
            <p:cNvSpPr/>
            <p:nvPr/>
          </p:nvSpPr>
          <p:spPr>
            <a:xfrm>
              <a:off x="0" y="0"/>
              <a:ext cx="2433099" cy="1789642"/>
            </a:xfrm>
            <a:custGeom>
              <a:avLst/>
              <a:gdLst/>
              <a:ahLst/>
              <a:cxnLst/>
              <a:rect l="l" t="t" r="r" b="b"/>
              <a:pathLst>
                <a:path w="2433099" h="1789642">
                  <a:moveTo>
                    <a:pt x="0" y="0"/>
                  </a:moveTo>
                  <a:lnTo>
                    <a:pt x="2433099" y="0"/>
                  </a:lnTo>
                  <a:lnTo>
                    <a:pt x="2433099" y="1789642"/>
                  </a:lnTo>
                  <a:lnTo>
                    <a:pt x="0" y="1789642"/>
                  </a:lnTo>
                  <a:close/>
                </a:path>
              </a:pathLst>
            </a:custGeom>
            <a:solidFill>
              <a:srgbClr val="C70F2E"/>
            </a:solidFill>
          </p:spPr>
        </p:sp>
        <p:sp>
          <p:nvSpPr>
            <p:cNvPr id="8" name="TextBox 4">
              <a:extLst>
                <a:ext uri="{FF2B5EF4-FFF2-40B4-BE49-F238E27FC236}">
                  <a16:creationId xmlns:a16="http://schemas.microsoft.com/office/drawing/2014/main" id="{52E1AB75-7D1E-D0E5-0AF9-76B60D2CF041}"/>
                </a:ext>
              </a:extLst>
            </p:cNvPr>
            <p:cNvSpPr txBox="1"/>
            <p:nvPr/>
          </p:nvSpPr>
          <p:spPr>
            <a:xfrm>
              <a:off x="0" y="-38100"/>
              <a:ext cx="812800" cy="850900"/>
            </a:xfrm>
            <a:prstGeom prst="rect">
              <a:avLst/>
            </a:prstGeom>
          </p:spPr>
          <p:txBody>
            <a:bodyPr lIns="50800" tIns="50800" rIns="50800" bIns="50800" rtlCol="0" anchor="ctr"/>
            <a:lstStyle/>
            <a:p>
              <a:pPr algn="ctr">
                <a:lnSpc>
                  <a:spcPts val="1866"/>
                </a:lnSpc>
              </a:pPr>
              <a:endParaRPr sz="800"/>
            </a:p>
          </p:txBody>
        </p:sp>
      </p:grpSp>
      <p:grpSp>
        <p:nvGrpSpPr>
          <p:cNvPr id="9" name="Group 5">
            <a:extLst>
              <a:ext uri="{FF2B5EF4-FFF2-40B4-BE49-F238E27FC236}">
                <a16:creationId xmlns:a16="http://schemas.microsoft.com/office/drawing/2014/main" id="{6A82EBAC-D5A3-0898-5103-5883FA73167E}"/>
              </a:ext>
            </a:extLst>
          </p:cNvPr>
          <p:cNvGrpSpPr/>
          <p:nvPr userDrawn="1"/>
        </p:nvGrpSpPr>
        <p:grpSpPr>
          <a:xfrm>
            <a:off x="0" y="0"/>
            <a:ext cx="5909546" cy="3391641"/>
            <a:chOff x="0" y="0"/>
            <a:chExt cx="11819092" cy="6783282"/>
          </a:xfrm>
        </p:grpSpPr>
        <p:pic>
          <p:nvPicPr>
            <p:cNvPr id="10" name="Picture 6">
              <a:extLst>
                <a:ext uri="{FF2B5EF4-FFF2-40B4-BE49-F238E27FC236}">
                  <a16:creationId xmlns:a16="http://schemas.microsoft.com/office/drawing/2014/main" id="{CC00917E-0AD4-6782-D4B5-3FF545E76E69}"/>
                </a:ext>
              </a:extLst>
            </p:cNvPr>
            <p:cNvPicPr>
              <a:picLocks noChangeAspect="1"/>
            </p:cNvPicPr>
            <p:nvPr/>
          </p:nvPicPr>
          <p:blipFill>
            <a:blip r:embed="rId2"/>
            <a:srcRect t="6969" b="54778"/>
            <a:stretch>
              <a:fillRect/>
            </a:stretch>
          </p:blipFill>
          <p:spPr>
            <a:xfrm>
              <a:off x="0" y="0"/>
              <a:ext cx="11819092" cy="6783282"/>
            </a:xfrm>
            <a:prstGeom prst="rect">
              <a:avLst/>
            </a:prstGeom>
          </p:spPr>
        </p:pic>
      </p:grpSp>
      <p:pic>
        <p:nvPicPr>
          <p:cNvPr id="13" name="Picture 32">
            <a:extLst>
              <a:ext uri="{FF2B5EF4-FFF2-40B4-BE49-F238E27FC236}">
                <a16:creationId xmlns:a16="http://schemas.microsoft.com/office/drawing/2014/main" id="{321F0B74-EAD8-CA7E-1AE3-5FDA36CD78A8}"/>
              </a:ext>
            </a:extLst>
          </p:cNvPr>
          <p:cNvPicPr>
            <a:picLocks noChangeAspect="1"/>
          </p:cNvPicPr>
          <p:nvPr userDrawn="1"/>
        </p:nvPicPr>
        <p:blipFill>
          <a:blip r:embed="rId3"/>
          <a:srcRect/>
          <a:stretch>
            <a:fillRect/>
          </a:stretch>
        </p:blipFill>
        <p:spPr>
          <a:xfrm>
            <a:off x="10643477" y="6070512"/>
            <a:ext cx="1333255" cy="593298"/>
          </a:xfrm>
          <a:prstGeom prst="rect">
            <a:avLst/>
          </a:prstGeom>
        </p:spPr>
      </p:pic>
      <p:sp>
        <p:nvSpPr>
          <p:cNvPr id="15" name="Text Placeholder 2">
            <a:extLst>
              <a:ext uri="{FF2B5EF4-FFF2-40B4-BE49-F238E27FC236}">
                <a16:creationId xmlns:a16="http://schemas.microsoft.com/office/drawing/2014/main" id="{0CA9DFC7-EA64-44ED-4F9A-D79ADCC95773}"/>
              </a:ext>
            </a:extLst>
          </p:cNvPr>
          <p:cNvSpPr>
            <a:spLocks noGrp="1"/>
          </p:cNvSpPr>
          <p:nvPr>
            <p:ph type="body" idx="1"/>
          </p:nvPr>
        </p:nvSpPr>
        <p:spPr>
          <a:xfrm>
            <a:off x="271684" y="5161777"/>
            <a:ext cx="4046316" cy="580267"/>
          </a:xfrm>
        </p:spPr>
        <p:txBody>
          <a:bodyPr anchor="t">
            <a:normAutofit/>
          </a:bodyPr>
          <a:lstStyle>
            <a:lvl1pPr marL="0" indent="0">
              <a:buNone/>
              <a:defRPr sz="1867">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16" name="Title 1">
            <a:extLst>
              <a:ext uri="{FF2B5EF4-FFF2-40B4-BE49-F238E27FC236}">
                <a16:creationId xmlns:a16="http://schemas.microsoft.com/office/drawing/2014/main" id="{4349B6C7-F19B-3DD6-1443-E44F700ED55B}"/>
              </a:ext>
            </a:extLst>
          </p:cNvPr>
          <p:cNvSpPr>
            <a:spLocks noGrp="1"/>
          </p:cNvSpPr>
          <p:nvPr>
            <p:ph type="title"/>
          </p:nvPr>
        </p:nvSpPr>
        <p:spPr>
          <a:xfrm>
            <a:off x="271684" y="3502269"/>
            <a:ext cx="4046316" cy="1514204"/>
          </a:xfrm>
        </p:spPr>
        <p:txBody>
          <a:bodyPr>
            <a:noAutofit/>
          </a:bodyPr>
          <a:lstStyle>
            <a:lvl1pPr algn="l">
              <a:defRPr sz="3600" b="1">
                <a:solidFill>
                  <a:schemeClr val="bg2"/>
                </a:solidFill>
                <a:latin typeface="Nunito" pitchFamily="2" charset="77"/>
              </a:defRPr>
            </a:lvl1pPr>
          </a:lstStyle>
          <a:p>
            <a:r>
              <a:rPr lang="en-US"/>
              <a:t>Click to edit Master title style</a:t>
            </a:r>
          </a:p>
        </p:txBody>
      </p:sp>
      <p:sp>
        <p:nvSpPr>
          <p:cNvPr id="18" name="Content Placeholder 17">
            <a:extLst>
              <a:ext uri="{FF2B5EF4-FFF2-40B4-BE49-F238E27FC236}">
                <a16:creationId xmlns:a16="http://schemas.microsoft.com/office/drawing/2014/main" id="{19F5C59C-D005-A434-0FB5-93523983F829}"/>
              </a:ext>
            </a:extLst>
          </p:cNvPr>
          <p:cNvSpPr>
            <a:spLocks noGrp="1"/>
          </p:cNvSpPr>
          <p:nvPr>
            <p:ph sz="quarter" idx="10"/>
          </p:nvPr>
        </p:nvSpPr>
        <p:spPr>
          <a:xfrm>
            <a:off x="6758121" y="1695820"/>
            <a:ext cx="4554009" cy="3662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61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grpSp>
        <p:nvGrpSpPr>
          <p:cNvPr id="6" name="Group 24">
            <a:extLst>
              <a:ext uri="{FF2B5EF4-FFF2-40B4-BE49-F238E27FC236}">
                <a16:creationId xmlns:a16="http://schemas.microsoft.com/office/drawing/2014/main" id="{9048064B-3756-27FA-0B7D-CD8F0817D522}"/>
              </a:ext>
            </a:extLst>
          </p:cNvPr>
          <p:cNvGrpSpPr/>
          <p:nvPr userDrawn="1"/>
        </p:nvGrpSpPr>
        <p:grpSpPr>
          <a:xfrm>
            <a:off x="6282454" y="2398726"/>
            <a:ext cx="5909546" cy="4459275"/>
            <a:chOff x="0" y="-38100"/>
            <a:chExt cx="2433099" cy="1761689"/>
          </a:xfrm>
        </p:grpSpPr>
        <p:sp>
          <p:nvSpPr>
            <p:cNvPr id="7" name="Freeform 25">
              <a:extLst>
                <a:ext uri="{FF2B5EF4-FFF2-40B4-BE49-F238E27FC236}">
                  <a16:creationId xmlns:a16="http://schemas.microsoft.com/office/drawing/2014/main" id="{A0E0A8BC-F56F-F3CA-8DB1-8BD9E4A0BF50}"/>
                </a:ext>
              </a:extLst>
            </p:cNvPr>
            <p:cNvSpPr/>
            <p:nvPr/>
          </p:nvSpPr>
          <p:spPr>
            <a:xfrm>
              <a:off x="0" y="0"/>
              <a:ext cx="2433099" cy="1723589"/>
            </a:xfrm>
            <a:custGeom>
              <a:avLst/>
              <a:gdLst/>
              <a:ahLst/>
              <a:cxnLst/>
              <a:rect l="l" t="t" r="r" b="b"/>
              <a:pathLst>
                <a:path w="2433099" h="1789642">
                  <a:moveTo>
                    <a:pt x="0" y="0"/>
                  </a:moveTo>
                  <a:lnTo>
                    <a:pt x="2433099" y="0"/>
                  </a:lnTo>
                  <a:lnTo>
                    <a:pt x="2433099" y="1789642"/>
                  </a:lnTo>
                  <a:lnTo>
                    <a:pt x="0" y="1789642"/>
                  </a:lnTo>
                  <a:close/>
                </a:path>
              </a:pathLst>
            </a:custGeom>
            <a:solidFill>
              <a:srgbClr val="0014CC"/>
            </a:solidFill>
          </p:spPr>
        </p:sp>
        <p:sp>
          <p:nvSpPr>
            <p:cNvPr id="8" name="TextBox 26">
              <a:extLst>
                <a:ext uri="{FF2B5EF4-FFF2-40B4-BE49-F238E27FC236}">
                  <a16:creationId xmlns:a16="http://schemas.microsoft.com/office/drawing/2014/main" id="{6E1AE16D-02EB-C0F0-DB74-24ACB8D27314}"/>
                </a:ext>
              </a:extLst>
            </p:cNvPr>
            <p:cNvSpPr txBox="1"/>
            <p:nvPr/>
          </p:nvSpPr>
          <p:spPr>
            <a:xfrm>
              <a:off x="0" y="-38100"/>
              <a:ext cx="812800" cy="850900"/>
            </a:xfrm>
            <a:prstGeom prst="rect">
              <a:avLst/>
            </a:prstGeom>
          </p:spPr>
          <p:txBody>
            <a:bodyPr lIns="50800" tIns="50800" rIns="50800" bIns="50800" rtlCol="0" anchor="ctr"/>
            <a:lstStyle/>
            <a:p>
              <a:pPr algn="ctr">
                <a:lnSpc>
                  <a:spcPts val="1866"/>
                </a:lnSpc>
              </a:pPr>
              <a:endParaRPr sz="800"/>
            </a:p>
          </p:txBody>
        </p:sp>
      </p:grpSp>
      <p:grpSp>
        <p:nvGrpSpPr>
          <p:cNvPr id="9" name="Group 27">
            <a:extLst>
              <a:ext uri="{FF2B5EF4-FFF2-40B4-BE49-F238E27FC236}">
                <a16:creationId xmlns:a16="http://schemas.microsoft.com/office/drawing/2014/main" id="{86DFC595-A1ED-3C37-086C-E128EBE9E67B}"/>
              </a:ext>
            </a:extLst>
          </p:cNvPr>
          <p:cNvGrpSpPr/>
          <p:nvPr userDrawn="1"/>
        </p:nvGrpSpPr>
        <p:grpSpPr>
          <a:xfrm>
            <a:off x="6282454" y="0"/>
            <a:ext cx="5909546" cy="3391641"/>
            <a:chOff x="0" y="0"/>
            <a:chExt cx="11819092" cy="6783282"/>
          </a:xfrm>
        </p:grpSpPr>
        <p:pic>
          <p:nvPicPr>
            <p:cNvPr id="10" name="Picture 28">
              <a:extLst>
                <a:ext uri="{FF2B5EF4-FFF2-40B4-BE49-F238E27FC236}">
                  <a16:creationId xmlns:a16="http://schemas.microsoft.com/office/drawing/2014/main" id="{B85DF6CA-6A65-D981-F77D-DD1D176833D1}"/>
                </a:ext>
              </a:extLst>
            </p:cNvPr>
            <p:cNvPicPr>
              <a:picLocks noChangeAspect="1"/>
            </p:cNvPicPr>
            <p:nvPr/>
          </p:nvPicPr>
          <p:blipFill>
            <a:blip r:embed="rId2"/>
            <a:srcRect t="6945" b="6945"/>
            <a:stretch>
              <a:fillRect/>
            </a:stretch>
          </p:blipFill>
          <p:spPr>
            <a:xfrm>
              <a:off x="0" y="0"/>
              <a:ext cx="11819092" cy="6783282"/>
            </a:xfrm>
            <a:prstGeom prst="rect">
              <a:avLst/>
            </a:prstGeom>
          </p:spPr>
        </p:pic>
      </p:grpSp>
      <p:sp>
        <p:nvSpPr>
          <p:cNvPr id="20" name="Title 1">
            <a:extLst>
              <a:ext uri="{FF2B5EF4-FFF2-40B4-BE49-F238E27FC236}">
                <a16:creationId xmlns:a16="http://schemas.microsoft.com/office/drawing/2014/main" id="{74F07EE7-0A94-F307-4E7E-F1CB5261ECB7}"/>
              </a:ext>
            </a:extLst>
          </p:cNvPr>
          <p:cNvSpPr>
            <a:spLocks noGrp="1"/>
          </p:cNvSpPr>
          <p:nvPr>
            <p:ph type="title"/>
          </p:nvPr>
        </p:nvSpPr>
        <p:spPr>
          <a:xfrm>
            <a:off x="6419891" y="3532815"/>
            <a:ext cx="4046316" cy="1514204"/>
          </a:xfrm>
        </p:spPr>
        <p:txBody>
          <a:bodyPr>
            <a:noAutofit/>
          </a:bodyPr>
          <a:lstStyle>
            <a:lvl1pPr algn="l">
              <a:defRPr sz="3600" b="1">
                <a:solidFill>
                  <a:schemeClr val="bg2"/>
                </a:solidFill>
                <a:latin typeface="Nunito" pitchFamily="2" charset="77"/>
              </a:defRPr>
            </a:lvl1pPr>
          </a:lstStyle>
          <a:p>
            <a:r>
              <a:rPr lang="en-US"/>
              <a:t>Click to edit Master title style</a:t>
            </a:r>
          </a:p>
        </p:txBody>
      </p:sp>
      <p:sp>
        <p:nvSpPr>
          <p:cNvPr id="21" name="Text Placeholder 2">
            <a:extLst>
              <a:ext uri="{FF2B5EF4-FFF2-40B4-BE49-F238E27FC236}">
                <a16:creationId xmlns:a16="http://schemas.microsoft.com/office/drawing/2014/main" id="{E7EAE88B-ABE3-02CD-7570-685D7ED20655}"/>
              </a:ext>
            </a:extLst>
          </p:cNvPr>
          <p:cNvSpPr>
            <a:spLocks noGrp="1"/>
          </p:cNvSpPr>
          <p:nvPr>
            <p:ph type="body" idx="1"/>
          </p:nvPr>
        </p:nvSpPr>
        <p:spPr>
          <a:xfrm>
            <a:off x="6409731" y="5143200"/>
            <a:ext cx="4046316" cy="580267"/>
          </a:xfrm>
        </p:spPr>
        <p:txBody>
          <a:bodyPr anchor="t">
            <a:normAutofit/>
          </a:bodyPr>
          <a:lstStyle>
            <a:lvl1pPr marL="0" indent="0">
              <a:buNone/>
              <a:defRPr sz="1867">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pic>
        <p:nvPicPr>
          <p:cNvPr id="22" name="Picture 7">
            <a:extLst>
              <a:ext uri="{FF2B5EF4-FFF2-40B4-BE49-F238E27FC236}">
                <a16:creationId xmlns:a16="http://schemas.microsoft.com/office/drawing/2014/main" id="{37FC0326-976E-069F-07AB-3D1385C00B4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05252" y="5916579"/>
            <a:ext cx="1873517" cy="833715"/>
          </a:xfrm>
          <a:prstGeom prst="rect">
            <a:avLst/>
          </a:prstGeom>
        </p:spPr>
      </p:pic>
      <p:sp>
        <p:nvSpPr>
          <p:cNvPr id="24" name="Content Placeholder 23">
            <a:extLst>
              <a:ext uri="{FF2B5EF4-FFF2-40B4-BE49-F238E27FC236}">
                <a16:creationId xmlns:a16="http://schemas.microsoft.com/office/drawing/2014/main" id="{51C559DC-FD7D-AAB6-AC53-C72DBF849668}"/>
              </a:ext>
            </a:extLst>
          </p:cNvPr>
          <p:cNvSpPr>
            <a:spLocks noGrp="1"/>
          </p:cNvSpPr>
          <p:nvPr>
            <p:ph sz="quarter" idx="10"/>
          </p:nvPr>
        </p:nvSpPr>
        <p:spPr>
          <a:xfrm>
            <a:off x="508000" y="1193800"/>
            <a:ext cx="5283200" cy="4529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492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FFFF9"/>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E1CBBA6-1329-16DF-4D0E-4429E0F9D6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45250" y="939800"/>
            <a:ext cx="4659590" cy="4659590"/>
          </a:xfrm>
          <a:prstGeom prst="rect">
            <a:avLst/>
          </a:prstGeom>
        </p:spPr>
      </p:pic>
      <p:pic>
        <p:nvPicPr>
          <p:cNvPr id="15" name="Picture 11">
            <a:extLst>
              <a:ext uri="{FF2B5EF4-FFF2-40B4-BE49-F238E27FC236}">
                <a16:creationId xmlns:a16="http://schemas.microsoft.com/office/drawing/2014/main" id="{60F4FD8F-6EED-0AD3-DCF6-AC52D7B150A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9681" y="3850267"/>
            <a:ext cx="851360" cy="723656"/>
          </a:xfrm>
          <a:prstGeom prst="rect">
            <a:avLst/>
          </a:prstGeom>
        </p:spPr>
      </p:pic>
      <p:pic>
        <p:nvPicPr>
          <p:cNvPr id="16" name="Picture 12">
            <a:extLst>
              <a:ext uri="{FF2B5EF4-FFF2-40B4-BE49-F238E27FC236}">
                <a16:creationId xmlns:a16="http://schemas.microsoft.com/office/drawing/2014/main" id="{B4A12CEA-70C8-15F3-1336-0B2FEB4DAA6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65227">
            <a:off x="9631410" y="1125639"/>
            <a:ext cx="1148991" cy="1012548"/>
          </a:xfrm>
          <a:prstGeom prst="rect">
            <a:avLst/>
          </a:prstGeom>
        </p:spPr>
      </p:pic>
      <p:pic>
        <p:nvPicPr>
          <p:cNvPr id="17" name="Picture 13">
            <a:extLst>
              <a:ext uri="{FF2B5EF4-FFF2-40B4-BE49-F238E27FC236}">
                <a16:creationId xmlns:a16="http://schemas.microsoft.com/office/drawing/2014/main" id="{E2F6A7F9-D15B-8453-E15A-36FA2851163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6845" y="1151109"/>
            <a:ext cx="825861" cy="786632"/>
          </a:xfrm>
          <a:prstGeom prst="rect">
            <a:avLst/>
          </a:prstGeom>
        </p:spPr>
      </p:pic>
      <p:pic>
        <p:nvPicPr>
          <p:cNvPr id="18" name="Picture 14">
            <a:extLst>
              <a:ext uri="{FF2B5EF4-FFF2-40B4-BE49-F238E27FC236}">
                <a16:creationId xmlns:a16="http://schemas.microsoft.com/office/drawing/2014/main" id="{280A4496-1745-A367-8A8F-A2FAE04DE6F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59316" y="3666468"/>
            <a:ext cx="561468" cy="825688"/>
          </a:xfrm>
          <a:prstGeom prst="rect">
            <a:avLst/>
          </a:prstGeom>
        </p:spPr>
      </p:pic>
      <p:pic>
        <p:nvPicPr>
          <p:cNvPr id="19" name="Picture 15">
            <a:extLst>
              <a:ext uri="{FF2B5EF4-FFF2-40B4-BE49-F238E27FC236}">
                <a16:creationId xmlns:a16="http://schemas.microsoft.com/office/drawing/2014/main" id="{14A018AB-154D-6798-6B43-54D05695A211}"/>
              </a:ext>
            </a:extLst>
          </p:cNvPr>
          <p:cNvPicPr>
            <a:picLocks noChangeAspect="1"/>
          </p:cNvPicPr>
          <p:nvPr userDrawn="1"/>
        </p:nvPicPr>
        <p:blipFill>
          <a:blip r:embed="rId12"/>
          <a:srcRect/>
          <a:stretch>
            <a:fillRect/>
          </a:stretch>
        </p:blipFill>
        <p:spPr>
          <a:xfrm>
            <a:off x="10628375" y="6121400"/>
            <a:ext cx="1333255" cy="593298"/>
          </a:xfrm>
          <a:prstGeom prst="rect">
            <a:avLst/>
          </a:prstGeom>
        </p:spPr>
      </p:pic>
      <p:sp>
        <p:nvSpPr>
          <p:cNvPr id="21" name="Title 1">
            <a:extLst>
              <a:ext uri="{FF2B5EF4-FFF2-40B4-BE49-F238E27FC236}">
                <a16:creationId xmlns:a16="http://schemas.microsoft.com/office/drawing/2014/main" id="{7BAD9D63-0686-5BFE-2D2A-8144D9687E3F}"/>
              </a:ext>
            </a:extLst>
          </p:cNvPr>
          <p:cNvSpPr>
            <a:spLocks noGrp="1"/>
          </p:cNvSpPr>
          <p:nvPr>
            <p:ph type="title" hasCustomPrompt="1"/>
          </p:nvPr>
        </p:nvSpPr>
        <p:spPr>
          <a:xfrm>
            <a:off x="374738" y="2100301"/>
            <a:ext cx="2754425" cy="317267"/>
          </a:xfrm>
        </p:spPr>
        <p:txBody>
          <a:bodyPr anchor="t">
            <a:noAutofit/>
          </a:bodyPr>
          <a:lstStyle>
            <a:lvl1pPr algn="ctr">
              <a:defRPr sz="1467" b="0">
                <a:solidFill>
                  <a:schemeClr val="tx1"/>
                </a:solidFill>
                <a:latin typeface="Nunito" pitchFamily="2" charset="77"/>
              </a:defRPr>
            </a:lvl1pPr>
          </a:lstStyle>
          <a:p>
            <a:r>
              <a:rPr lang="en-US"/>
              <a:t>Click to edit Master title styles</a:t>
            </a:r>
          </a:p>
        </p:txBody>
      </p:sp>
      <p:sp>
        <p:nvSpPr>
          <p:cNvPr id="22" name="Text Placeholder 2">
            <a:extLst>
              <a:ext uri="{FF2B5EF4-FFF2-40B4-BE49-F238E27FC236}">
                <a16:creationId xmlns:a16="http://schemas.microsoft.com/office/drawing/2014/main" id="{DE75F593-38D2-E90F-6B98-31A54F82E02F}"/>
              </a:ext>
            </a:extLst>
          </p:cNvPr>
          <p:cNvSpPr>
            <a:spLocks noGrp="1"/>
          </p:cNvSpPr>
          <p:nvPr>
            <p:ph type="body" idx="10"/>
          </p:nvPr>
        </p:nvSpPr>
        <p:spPr>
          <a:xfrm>
            <a:off x="557738" y="2436238"/>
            <a:ext cx="2284075" cy="317267"/>
          </a:xfrm>
        </p:spPr>
        <p:txBody>
          <a:bodyPr anchor="t">
            <a:noAutofit/>
          </a:bodyPr>
          <a:lstStyle>
            <a:lvl1pPr marL="0" indent="0" algn="ct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4" name="Text Placeholder 2">
            <a:extLst>
              <a:ext uri="{FF2B5EF4-FFF2-40B4-BE49-F238E27FC236}">
                <a16:creationId xmlns:a16="http://schemas.microsoft.com/office/drawing/2014/main" id="{AB944FBA-CC4E-640F-70D2-85174EE2DCD7}"/>
              </a:ext>
            </a:extLst>
          </p:cNvPr>
          <p:cNvSpPr>
            <a:spLocks noGrp="1"/>
          </p:cNvSpPr>
          <p:nvPr>
            <p:ph type="body" idx="11"/>
          </p:nvPr>
        </p:nvSpPr>
        <p:spPr>
          <a:xfrm>
            <a:off x="563323" y="5003251"/>
            <a:ext cx="2284075" cy="237927"/>
          </a:xfrm>
        </p:spPr>
        <p:txBody>
          <a:bodyPr anchor="t">
            <a:noAutofit/>
          </a:bodyPr>
          <a:lstStyle>
            <a:lvl1pPr marL="0" indent="0" algn="ct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AFEE612E-C5AD-CC1E-2EF7-CEAF656070E2}"/>
              </a:ext>
            </a:extLst>
          </p:cNvPr>
          <p:cNvSpPr>
            <a:spLocks noGrp="1"/>
          </p:cNvSpPr>
          <p:nvPr>
            <p:ph type="body" idx="12"/>
          </p:nvPr>
        </p:nvSpPr>
        <p:spPr>
          <a:xfrm>
            <a:off x="9281071" y="2525676"/>
            <a:ext cx="2284075" cy="265650"/>
          </a:xfrm>
        </p:spPr>
        <p:txBody>
          <a:bodyPr anchor="t">
            <a:noAutofit/>
          </a:bodyPr>
          <a:lstStyle>
            <a:lvl1pPr marL="0" indent="0" algn="ct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7B7A787B-0450-F70F-087E-2E36082AAABA}"/>
              </a:ext>
            </a:extLst>
          </p:cNvPr>
          <p:cNvSpPr>
            <a:spLocks noGrp="1"/>
          </p:cNvSpPr>
          <p:nvPr>
            <p:ph type="body" idx="13"/>
          </p:nvPr>
        </p:nvSpPr>
        <p:spPr>
          <a:xfrm>
            <a:off x="9292428" y="4967876"/>
            <a:ext cx="2284075" cy="265650"/>
          </a:xfrm>
        </p:spPr>
        <p:txBody>
          <a:bodyPr anchor="t">
            <a:noAutofit/>
          </a:bodyPr>
          <a:lstStyle>
            <a:lvl1pPr marL="0" indent="0" algn="ct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1" name="Text Placeholder 2">
            <a:extLst>
              <a:ext uri="{FF2B5EF4-FFF2-40B4-BE49-F238E27FC236}">
                <a16:creationId xmlns:a16="http://schemas.microsoft.com/office/drawing/2014/main" id="{CD407FB7-5A98-12AF-4CCD-7C21180FAF8C}"/>
              </a:ext>
            </a:extLst>
          </p:cNvPr>
          <p:cNvSpPr>
            <a:spLocks noGrp="1"/>
          </p:cNvSpPr>
          <p:nvPr>
            <p:ph type="body" idx="14" hasCustomPrompt="1"/>
          </p:nvPr>
        </p:nvSpPr>
        <p:spPr>
          <a:xfrm>
            <a:off x="380323" y="4639777"/>
            <a:ext cx="2754425" cy="328099"/>
          </a:xfrm>
        </p:spPr>
        <p:txBody>
          <a:bodyPr anchor="t">
            <a:noAutofit/>
          </a:bodyPr>
          <a:lstStyle>
            <a:lvl1pPr marL="0" indent="0" algn="ctr">
              <a:buNone/>
              <a:defRPr sz="14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title styles</a:t>
            </a:r>
          </a:p>
        </p:txBody>
      </p:sp>
      <p:sp>
        <p:nvSpPr>
          <p:cNvPr id="32" name="Text Placeholder 2">
            <a:extLst>
              <a:ext uri="{FF2B5EF4-FFF2-40B4-BE49-F238E27FC236}">
                <a16:creationId xmlns:a16="http://schemas.microsoft.com/office/drawing/2014/main" id="{C79344A6-E393-4389-94A9-B076E4B8EA17}"/>
              </a:ext>
            </a:extLst>
          </p:cNvPr>
          <p:cNvSpPr>
            <a:spLocks noGrp="1"/>
          </p:cNvSpPr>
          <p:nvPr>
            <p:ph type="body" idx="15" hasCustomPrompt="1"/>
          </p:nvPr>
        </p:nvSpPr>
        <p:spPr>
          <a:xfrm>
            <a:off x="9062838" y="2163668"/>
            <a:ext cx="2754425" cy="328099"/>
          </a:xfrm>
        </p:spPr>
        <p:txBody>
          <a:bodyPr anchor="t">
            <a:noAutofit/>
          </a:bodyPr>
          <a:lstStyle>
            <a:lvl1pPr marL="0" indent="0" algn="ctr">
              <a:buNone/>
              <a:defRPr sz="14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title styles</a:t>
            </a:r>
          </a:p>
        </p:txBody>
      </p:sp>
      <p:sp>
        <p:nvSpPr>
          <p:cNvPr id="33" name="Text Placeholder 2">
            <a:extLst>
              <a:ext uri="{FF2B5EF4-FFF2-40B4-BE49-F238E27FC236}">
                <a16:creationId xmlns:a16="http://schemas.microsoft.com/office/drawing/2014/main" id="{48842E3F-C60B-C2B3-3E2F-A257B5C3FF63}"/>
              </a:ext>
            </a:extLst>
          </p:cNvPr>
          <p:cNvSpPr>
            <a:spLocks noGrp="1"/>
          </p:cNvSpPr>
          <p:nvPr>
            <p:ph type="body" idx="16" hasCustomPrompt="1"/>
          </p:nvPr>
        </p:nvSpPr>
        <p:spPr>
          <a:xfrm>
            <a:off x="9057253" y="4639777"/>
            <a:ext cx="2754425" cy="328099"/>
          </a:xfrm>
        </p:spPr>
        <p:txBody>
          <a:bodyPr anchor="t">
            <a:noAutofit/>
          </a:bodyPr>
          <a:lstStyle>
            <a:lvl1pPr marL="0" indent="0" algn="ctr">
              <a:buNone/>
              <a:defRPr sz="14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title styles</a:t>
            </a:r>
          </a:p>
        </p:txBody>
      </p:sp>
    </p:spTree>
    <p:extLst>
      <p:ext uri="{BB962C8B-B14F-4D97-AF65-F5344CB8AC3E}">
        <p14:creationId xmlns:p14="http://schemas.microsoft.com/office/powerpoint/2010/main" val="239029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D0AD553-E8F5-7683-A03C-40360D4902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93086" y="2492013"/>
            <a:ext cx="7172051" cy="4365987"/>
          </a:xfrm>
          <a:prstGeom prst="rect">
            <a:avLst/>
          </a:prstGeom>
        </p:spPr>
      </p:pic>
      <p:sp>
        <p:nvSpPr>
          <p:cNvPr id="7" name="TextBox 3">
            <a:extLst>
              <a:ext uri="{FF2B5EF4-FFF2-40B4-BE49-F238E27FC236}">
                <a16:creationId xmlns:a16="http://schemas.microsoft.com/office/drawing/2014/main" id="{61A61EDA-D0FD-BAB9-D497-83B450AD523F}"/>
              </a:ext>
            </a:extLst>
          </p:cNvPr>
          <p:cNvSpPr txBox="1"/>
          <p:nvPr userDrawn="1"/>
        </p:nvSpPr>
        <p:spPr>
          <a:xfrm>
            <a:off x="2829608" y="6215089"/>
            <a:ext cx="809925" cy="482824"/>
          </a:xfrm>
          <a:prstGeom prst="rect">
            <a:avLst/>
          </a:prstGeom>
        </p:spPr>
        <p:txBody>
          <a:bodyPr lIns="0" tIns="0" rIns="0" bIns="0" rtlCol="0" anchor="t">
            <a:spAutoFit/>
          </a:bodyPr>
          <a:lstStyle/>
          <a:p>
            <a:pPr algn="ctr">
              <a:lnSpc>
                <a:spcPts val="3920"/>
              </a:lnSpc>
            </a:pPr>
            <a:r>
              <a:rPr lang="en-US" sz="2800">
                <a:solidFill>
                  <a:srgbClr val="FFFFFF"/>
                </a:solidFill>
                <a:latin typeface="Nunito Bold"/>
              </a:rPr>
              <a:t>01 </a:t>
            </a:r>
          </a:p>
        </p:txBody>
      </p:sp>
      <p:sp>
        <p:nvSpPr>
          <p:cNvPr id="8" name="TextBox 4">
            <a:extLst>
              <a:ext uri="{FF2B5EF4-FFF2-40B4-BE49-F238E27FC236}">
                <a16:creationId xmlns:a16="http://schemas.microsoft.com/office/drawing/2014/main" id="{78E99C1D-8AFC-74E9-5571-82B8B1B532D1}"/>
              </a:ext>
            </a:extLst>
          </p:cNvPr>
          <p:cNvSpPr txBox="1"/>
          <p:nvPr userDrawn="1"/>
        </p:nvSpPr>
        <p:spPr>
          <a:xfrm>
            <a:off x="5691038" y="6215089"/>
            <a:ext cx="809925" cy="482824"/>
          </a:xfrm>
          <a:prstGeom prst="rect">
            <a:avLst/>
          </a:prstGeom>
        </p:spPr>
        <p:txBody>
          <a:bodyPr lIns="0" tIns="0" rIns="0" bIns="0" rtlCol="0" anchor="t">
            <a:spAutoFit/>
          </a:bodyPr>
          <a:lstStyle/>
          <a:p>
            <a:pPr algn="ctr">
              <a:lnSpc>
                <a:spcPts val="3920"/>
              </a:lnSpc>
            </a:pPr>
            <a:r>
              <a:rPr lang="en-US" sz="2800">
                <a:solidFill>
                  <a:srgbClr val="0014CC"/>
                </a:solidFill>
                <a:latin typeface="Nunito Bold"/>
              </a:rPr>
              <a:t>03</a:t>
            </a:r>
          </a:p>
        </p:txBody>
      </p:sp>
      <p:sp>
        <p:nvSpPr>
          <p:cNvPr id="9" name="TextBox 5">
            <a:extLst>
              <a:ext uri="{FF2B5EF4-FFF2-40B4-BE49-F238E27FC236}">
                <a16:creationId xmlns:a16="http://schemas.microsoft.com/office/drawing/2014/main" id="{9C3BAD42-8F44-2816-C53C-8ECBE56F599F}"/>
              </a:ext>
            </a:extLst>
          </p:cNvPr>
          <p:cNvSpPr txBox="1"/>
          <p:nvPr userDrawn="1"/>
        </p:nvSpPr>
        <p:spPr>
          <a:xfrm>
            <a:off x="4185944" y="6215089"/>
            <a:ext cx="809925" cy="482824"/>
          </a:xfrm>
          <a:prstGeom prst="rect">
            <a:avLst/>
          </a:prstGeom>
        </p:spPr>
        <p:txBody>
          <a:bodyPr lIns="0" tIns="0" rIns="0" bIns="0" rtlCol="0" anchor="t">
            <a:spAutoFit/>
          </a:bodyPr>
          <a:lstStyle/>
          <a:p>
            <a:pPr algn="ctr">
              <a:lnSpc>
                <a:spcPts val="3920"/>
              </a:lnSpc>
            </a:pPr>
            <a:r>
              <a:rPr lang="en-US" sz="2800">
                <a:solidFill>
                  <a:srgbClr val="FFFFFF"/>
                </a:solidFill>
                <a:latin typeface="Nunito Bold"/>
              </a:rPr>
              <a:t>02 </a:t>
            </a:r>
          </a:p>
        </p:txBody>
      </p:sp>
      <p:sp>
        <p:nvSpPr>
          <p:cNvPr id="10" name="TextBox 6">
            <a:extLst>
              <a:ext uri="{FF2B5EF4-FFF2-40B4-BE49-F238E27FC236}">
                <a16:creationId xmlns:a16="http://schemas.microsoft.com/office/drawing/2014/main" id="{B072186C-C783-D577-2EB6-234D9DE2426C}"/>
              </a:ext>
            </a:extLst>
          </p:cNvPr>
          <p:cNvSpPr txBox="1"/>
          <p:nvPr userDrawn="1"/>
        </p:nvSpPr>
        <p:spPr>
          <a:xfrm>
            <a:off x="8695187" y="6215089"/>
            <a:ext cx="809925" cy="482824"/>
          </a:xfrm>
          <a:prstGeom prst="rect">
            <a:avLst/>
          </a:prstGeom>
        </p:spPr>
        <p:txBody>
          <a:bodyPr lIns="0" tIns="0" rIns="0" bIns="0" rtlCol="0" anchor="t">
            <a:spAutoFit/>
          </a:bodyPr>
          <a:lstStyle/>
          <a:p>
            <a:pPr algn="ctr">
              <a:lnSpc>
                <a:spcPts val="3920"/>
              </a:lnSpc>
            </a:pPr>
            <a:r>
              <a:rPr lang="en-US" sz="2800">
                <a:solidFill>
                  <a:srgbClr val="FFFFFF"/>
                </a:solidFill>
                <a:latin typeface="Nunito Bold"/>
              </a:rPr>
              <a:t>05 </a:t>
            </a:r>
          </a:p>
        </p:txBody>
      </p:sp>
      <p:sp>
        <p:nvSpPr>
          <p:cNvPr id="11" name="TextBox 7">
            <a:extLst>
              <a:ext uri="{FF2B5EF4-FFF2-40B4-BE49-F238E27FC236}">
                <a16:creationId xmlns:a16="http://schemas.microsoft.com/office/drawing/2014/main" id="{8C9EF805-A2A7-AB44-D036-450DA8DD937A}"/>
              </a:ext>
            </a:extLst>
          </p:cNvPr>
          <p:cNvSpPr txBox="1"/>
          <p:nvPr userDrawn="1"/>
        </p:nvSpPr>
        <p:spPr>
          <a:xfrm>
            <a:off x="7193112" y="6215089"/>
            <a:ext cx="809925" cy="482824"/>
          </a:xfrm>
          <a:prstGeom prst="rect">
            <a:avLst/>
          </a:prstGeom>
        </p:spPr>
        <p:txBody>
          <a:bodyPr lIns="0" tIns="0" rIns="0" bIns="0" rtlCol="0" anchor="t">
            <a:spAutoFit/>
          </a:bodyPr>
          <a:lstStyle/>
          <a:p>
            <a:pPr algn="ctr">
              <a:lnSpc>
                <a:spcPts val="3920"/>
              </a:lnSpc>
            </a:pPr>
            <a:r>
              <a:rPr lang="en-US" sz="2800">
                <a:solidFill>
                  <a:srgbClr val="FFFFFF"/>
                </a:solidFill>
                <a:latin typeface="Nunito Bold"/>
              </a:rPr>
              <a:t>04 </a:t>
            </a:r>
          </a:p>
        </p:txBody>
      </p:sp>
      <p:pic>
        <p:nvPicPr>
          <p:cNvPr id="27" name="Picture 23">
            <a:extLst>
              <a:ext uri="{FF2B5EF4-FFF2-40B4-BE49-F238E27FC236}">
                <a16:creationId xmlns:a16="http://schemas.microsoft.com/office/drawing/2014/main" id="{55812369-64B1-69A2-2DDC-DB6AF2A90D94}"/>
              </a:ext>
            </a:extLst>
          </p:cNvPr>
          <p:cNvPicPr>
            <a:picLocks noChangeAspect="1"/>
          </p:cNvPicPr>
          <p:nvPr userDrawn="1"/>
        </p:nvPicPr>
        <p:blipFill>
          <a:blip r:embed="rId4"/>
          <a:srcRect/>
          <a:stretch>
            <a:fillRect/>
          </a:stretch>
        </p:blipFill>
        <p:spPr>
          <a:xfrm>
            <a:off x="10643477" y="6070512"/>
            <a:ext cx="1333255" cy="593298"/>
          </a:xfrm>
          <a:prstGeom prst="rect">
            <a:avLst/>
          </a:prstGeom>
        </p:spPr>
      </p:pic>
      <p:sp>
        <p:nvSpPr>
          <p:cNvPr id="30" name="Title 1">
            <a:extLst>
              <a:ext uri="{FF2B5EF4-FFF2-40B4-BE49-F238E27FC236}">
                <a16:creationId xmlns:a16="http://schemas.microsoft.com/office/drawing/2014/main" id="{56508E8F-B433-B4B6-C330-C5B8572AC538}"/>
              </a:ext>
            </a:extLst>
          </p:cNvPr>
          <p:cNvSpPr>
            <a:spLocks noGrp="1"/>
          </p:cNvSpPr>
          <p:nvPr>
            <p:ph type="title" hasCustomPrompt="1"/>
          </p:nvPr>
        </p:nvSpPr>
        <p:spPr>
          <a:xfrm>
            <a:off x="185621" y="4526085"/>
            <a:ext cx="2754425" cy="317267"/>
          </a:xfrm>
        </p:spPr>
        <p:txBody>
          <a:bodyPr anchor="t">
            <a:noAutofit/>
          </a:bodyPr>
          <a:lstStyle>
            <a:lvl1pPr algn="l">
              <a:defRPr sz="1467" b="0">
                <a:solidFill>
                  <a:schemeClr val="tx1"/>
                </a:solidFill>
                <a:latin typeface="Nunito" pitchFamily="2" charset="77"/>
              </a:defRPr>
            </a:lvl1pPr>
          </a:lstStyle>
          <a:p>
            <a:r>
              <a:rPr lang="en-US"/>
              <a:t>Click to edit Master text styles</a:t>
            </a:r>
          </a:p>
        </p:txBody>
      </p:sp>
      <p:sp>
        <p:nvSpPr>
          <p:cNvPr id="31" name="Text Placeholder 2">
            <a:extLst>
              <a:ext uri="{FF2B5EF4-FFF2-40B4-BE49-F238E27FC236}">
                <a16:creationId xmlns:a16="http://schemas.microsoft.com/office/drawing/2014/main" id="{D8F0D380-1AD7-1BFF-31EB-E04D59DF0E7F}"/>
              </a:ext>
            </a:extLst>
          </p:cNvPr>
          <p:cNvSpPr>
            <a:spLocks noGrp="1"/>
          </p:cNvSpPr>
          <p:nvPr>
            <p:ph type="body" idx="10"/>
          </p:nvPr>
        </p:nvSpPr>
        <p:spPr>
          <a:xfrm>
            <a:off x="185621" y="4896961"/>
            <a:ext cx="2284075" cy="208439"/>
          </a:xfrm>
        </p:spPr>
        <p:txBody>
          <a:bodyPr anchor="t">
            <a:noAutofit/>
          </a:bodyPr>
          <a:lstStyle>
            <a:lvl1pPr marL="0" indent="0" algn="l">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3" name="Text Placeholder 2">
            <a:extLst>
              <a:ext uri="{FF2B5EF4-FFF2-40B4-BE49-F238E27FC236}">
                <a16:creationId xmlns:a16="http://schemas.microsoft.com/office/drawing/2014/main" id="{ADE93F03-C540-AEBD-F07A-871BF7A3ECAF}"/>
              </a:ext>
            </a:extLst>
          </p:cNvPr>
          <p:cNvSpPr>
            <a:spLocks noGrp="1"/>
          </p:cNvSpPr>
          <p:nvPr>
            <p:ph type="body" idx="11"/>
          </p:nvPr>
        </p:nvSpPr>
        <p:spPr>
          <a:xfrm>
            <a:off x="1258913" y="2421276"/>
            <a:ext cx="2284075" cy="208439"/>
          </a:xfrm>
        </p:spPr>
        <p:txBody>
          <a:bodyPr anchor="t">
            <a:noAutofit/>
          </a:bodyPr>
          <a:lstStyle>
            <a:lvl1pPr marL="0" indent="0" algn="l">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5" name="Text Placeholder 2">
            <a:extLst>
              <a:ext uri="{FF2B5EF4-FFF2-40B4-BE49-F238E27FC236}">
                <a16:creationId xmlns:a16="http://schemas.microsoft.com/office/drawing/2014/main" id="{20E1D909-8DC3-E896-42A4-23F9A577F8F1}"/>
              </a:ext>
            </a:extLst>
          </p:cNvPr>
          <p:cNvSpPr>
            <a:spLocks noGrp="1"/>
          </p:cNvSpPr>
          <p:nvPr>
            <p:ph type="body" idx="13"/>
          </p:nvPr>
        </p:nvSpPr>
        <p:spPr>
          <a:xfrm>
            <a:off x="1248754" y="2014072"/>
            <a:ext cx="2754425" cy="353595"/>
          </a:xfrm>
        </p:spPr>
        <p:txBody>
          <a:bodyPr anchor="t">
            <a:normAutofit/>
          </a:bodyPr>
          <a:lstStyle>
            <a:lvl1pPr marL="0" indent="0">
              <a:buNone/>
              <a:defRPr sz="14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6" name="Text Placeholder 2">
            <a:extLst>
              <a:ext uri="{FF2B5EF4-FFF2-40B4-BE49-F238E27FC236}">
                <a16:creationId xmlns:a16="http://schemas.microsoft.com/office/drawing/2014/main" id="{B4A11E7C-959D-2BBE-096E-9CD8C773A1C6}"/>
              </a:ext>
            </a:extLst>
          </p:cNvPr>
          <p:cNvSpPr>
            <a:spLocks noGrp="1"/>
          </p:cNvSpPr>
          <p:nvPr>
            <p:ph type="body" idx="14"/>
          </p:nvPr>
        </p:nvSpPr>
        <p:spPr>
          <a:xfrm>
            <a:off x="4995869" y="1935646"/>
            <a:ext cx="2284075" cy="208439"/>
          </a:xfrm>
        </p:spPr>
        <p:txBody>
          <a:bodyPr anchor="t">
            <a:noAutofit/>
          </a:bodyPr>
          <a:lstStyle>
            <a:lvl1pPr marL="0" indent="0" algn="ct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7" name="Text Placeholder 2">
            <a:extLst>
              <a:ext uri="{FF2B5EF4-FFF2-40B4-BE49-F238E27FC236}">
                <a16:creationId xmlns:a16="http://schemas.microsoft.com/office/drawing/2014/main" id="{C0F36AB8-190D-6B56-EEC0-841B30379EFA}"/>
              </a:ext>
            </a:extLst>
          </p:cNvPr>
          <p:cNvSpPr>
            <a:spLocks noGrp="1"/>
          </p:cNvSpPr>
          <p:nvPr>
            <p:ph type="body" idx="15"/>
          </p:nvPr>
        </p:nvSpPr>
        <p:spPr>
          <a:xfrm>
            <a:off x="4774180" y="1533368"/>
            <a:ext cx="2754425" cy="353595"/>
          </a:xfrm>
        </p:spPr>
        <p:txBody>
          <a:bodyPr anchor="t">
            <a:normAutofit/>
          </a:bodyPr>
          <a:lstStyle>
            <a:lvl1pPr marL="0" indent="0" algn="ctr">
              <a:buNone/>
              <a:defRPr sz="14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8" name="Text Placeholder 2">
            <a:extLst>
              <a:ext uri="{FF2B5EF4-FFF2-40B4-BE49-F238E27FC236}">
                <a16:creationId xmlns:a16="http://schemas.microsoft.com/office/drawing/2014/main" id="{93BAEF57-40AE-B689-BCAF-338869BC72F7}"/>
              </a:ext>
            </a:extLst>
          </p:cNvPr>
          <p:cNvSpPr>
            <a:spLocks noGrp="1"/>
          </p:cNvSpPr>
          <p:nvPr>
            <p:ph type="body" idx="16"/>
          </p:nvPr>
        </p:nvSpPr>
        <p:spPr>
          <a:xfrm>
            <a:off x="8655394" y="2345007"/>
            <a:ext cx="2284075" cy="208439"/>
          </a:xfrm>
        </p:spPr>
        <p:txBody>
          <a:bodyPr anchor="t">
            <a:noAutofit/>
          </a:bodyPr>
          <a:lstStyle>
            <a:lvl1pPr marL="0" indent="0" algn="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9" name="Text Placeholder 2">
            <a:extLst>
              <a:ext uri="{FF2B5EF4-FFF2-40B4-BE49-F238E27FC236}">
                <a16:creationId xmlns:a16="http://schemas.microsoft.com/office/drawing/2014/main" id="{3EBB68E3-DA77-6675-8B19-566C79F3DEA6}"/>
              </a:ext>
            </a:extLst>
          </p:cNvPr>
          <p:cNvSpPr>
            <a:spLocks noGrp="1"/>
          </p:cNvSpPr>
          <p:nvPr>
            <p:ph type="body" idx="17"/>
          </p:nvPr>
        </p:nvSpPr>
        <p:spPr>
          <a:xfrm>
            <a:off x="8185044" y="1937803"/>
            <a:ext cx="2754425" cy="353595"/>
          </a:xfrm>
        </p:spPr>
        <p:txBody>
          <a:bodyPr anchor="t">
            <a:normAutofit/>
          </a:bodyPr>
          <a:lstStyle>
            <a:lvl1pPr marL="0" indent="0" algn="r">
              <a:buNone/>
              <a:defRPr sz="14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0" name="Text Placeholder 2">
            <a:extLst>
              <a:ext uri="{FF2B5EF4-FFF2-40B4-BE49-F238E27FC236}">
                <a16:creationId xmlns:a16="http://schemas.microsoft.com/office/drawing/2014/main" id="{F6896A8C-CD2B-05C1-62D7-E1330A88FA95}"/>
              </a:ext>
            </a:extLst>
          </p:cNvPr>
          <p:cNvSpPr>
            <a:spLocks noGrp="1"/>
          </p:cNvSpPr>
          <p:nvPr>
            <p:ph type="body" idx="18"/>
          </p:nvPr>
        </p:nvSpPr>
        <p:spPr>
          <a:xfrm>
            <a:off x="9303857" y="4866911"/>
            <a:ext cx="2284075" cy="208439"/>
          </a:xfrm>
        </p:spPr>
        <p:txBody>
          <a:bodyPr anchor="t">
            <a:noAutofit/>
          </a:bodyPr>
          <a:lstStyle>
            <a:lvl1pPr marL="0" indent="0" algn="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1" name="Text Placeholder 2">
            <a:extLst>
              <a:ext uri="{FF2B5EF4-FFF2-40B4-BE49-F238E27FC236}">
                <a16:creationId xmlns:a16="http://schemas.microsoft.com/office/drawing/2014/main" id="{EFF3B961-5844-CD94-11C4-8D0AA5FEBAA3}"/>
              </a:ext>
            </a:extLst>
          </p:cNvPr>
          <p:cNvSpPr>
            <a:spLocks noGrp="1"/>
          </p:cNvSpPr>
          <p:nvPr>
            <p:ph type="body" idx="19"/>
          </p:nvPr>
        </p:nvSpPr>
        <p:spPr>
          <a:xfrm>
            <a:off x="8833507" y="4459707"/>
            <a:ext cx="2754425" cy="353595"/>
          </a:xfrm>
        </p:spPr>
        <p:txBody>
          <a:bodyPr anchor="t">
            <a:normAutofit/>
          </a:bodyPr>
          <a:lstStyle>
            <a:lvl1pPr marL="0" indent="0" algn="r">
              <a:buNone/>
              <a:defRPr sz="14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0707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DFDFD"/>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7EA64699-4D9B-CB97-001B-6F0556B6E6EE}"/>
              </a:ext>
            </a:extLst>
          </p:cNvPr>
          <p:cNvSpPr/>
          <p:nvPr userDrawn="1"/>
        </p:nvSpPr>
        <p:spPr>
          <a:xfrm rot="7199999">
            <a:off x="4858768" y="3756896"/>
            <a:ext cx="2537581" cy="0"/>
          </a:xfrm>
          <a:prstGeom prst="line">
            <a:avLst/>
          </a:prstGeom>
          <a:ln w="47625" cap="flat">
            <a:solidFill>
              <a:srgbClr val="3C5679"/>
            </a:solidFill>
            <a:prstDash val="solid"/>
            <a:headEnd type="none" w="sm" len="sm"/>
            <a:tailEnd type="none" w="sm" len="sm"/>
          </a:ln>
        </p:spPr>
      </p:sp>
      <p:sp>
        <p:nvSpPr>
          <p:cNvPr id="7" name="AutoShape 3">
            <a:extLst>
              <a:ext uri="{FF2B5EF4-FFF2-40B4-BE49-F238E27FC236}">
                <a16:creationId xmlns:a16="http://schemas.microsoft.com/office/drawing/2014/main" id="{85D7885F-B91D-3647-724E-4C023EA44750}"/>
              </a:ext>
            </a:extLst>
          </p:cNvPr>
          <p:cNvSpPr/>
          <p:nvPr userDrawn="1"/>
        </p:nvSpPr>
        <p:spPr>
          <a:xfrm rot="3492906">
            <a:off x="4902996" y="3738904"/>
            <a:ext cx="2551032" cy="0"/>
          </a:xfrm>
          <a:prstGeom prst="line">
            <a:avLst/>
          </a:prstGeom>
          <a:ln w="47625" cap="flat">
            <a:solidFill>
              <a:srgbClr val="3C5679"/>
            </a:solidFill>
            <a:prstDash val="solid"/>
            <a:headEnd type="none" w="sm" len="sm"/>
            <a:tailEnd type="none" w="sm" len="sm"/>
          </a:ln>
        </p:spPr>
      </p:sp>
      <p:sp>
        <p:nvSpPr>
          <p:cNvPr id="14" name="AutoShape 10">
            <a:extLst>
              <a:ext uri="{FF2B5EF4-FFF2-40B4-BE49-F238E27FC236}">
                <a16:creationId xmlns:a16="http://schemas.microsoft.com/office/drawing/2014/main" id="{9453FA0D-F9CD-A6FD-BF5E-D91E3540074C}"/>
              </a:ext>
            </a:extLst>
          </p:cNvPr>
          <p:cNvSpPr/>
          <p:nvPr userDrawn="1"/>
        </p:nvSpPr>
        <p:spPr>
          <a:xfrm>
            <a:off x="4734479" y="3760517"/>
            <a:ext cx="2741829" cy="0"/>
          </a:xfrm>
          <a:prstGeom prst="line">
            <a:avLst/>
          </a:prstGeom>
          <a:ln w="47625" cap="flat">
            <a:solidFill>
              <a:srgbClr val="3C5679"/>
            </a:solidFill>
            <a:prstDash val="solid"/>
            <a:headEnd type="none" w="sm" len="sm"/>
            <a:tailEnd type="none" w="sm" len="sm"/>
          </a:ln>
        </p:spPr>
      </p:sp>
      <p:grpSp>
        <p:nvGrpSpPr>
          <p:cNvPr id="21" name="Group 17">
            <a:extLst>
              <a:ext uri="{FF2B5EF4-FFF2-40B4-BE49-F238E27FC236}">
                <a16:creationId xmlns:a16="http://schemas.microsoft.com/office/drawing/2014/main" id="{6A2D522E-A484-645D-9CDC-E59626CC3137}"/>
              </a:ext>
            </a:extLst>
          </p:cNvPr>
          <p:cNvGrpSpPr/>
          <p:nvPr userDrawn="1"/>
        </p:nvGrpSpPr>
        <p:grpSpPr>
          <a:xfrm>
            <a:off x="9577724" y="6429735"/>
            <a:ext cx="1286777" cy="1286777"/>
            <a:chOff x="0" y="0"/>
            <a:chExt cx="812800" cy="812800"/>
          </a:xfrm>
        </p:grpSpPr>
        <p:sp>
          <p:nvSpPr>
            <p:cNvPr id="22" name="Freeform 18">
              <a:extLst>
                <a:ext uri="{FF2B5EF4-FFF2-40B4-BE49-F238E27FC236}">
                  <a16:creationId xmlns:a16="http://schemas.microsoft.com/office/drawing/2014/main" id="{BA61438B-2448-D53E-FBAD-2BF6E48C81D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FDFD"/>
            </a:solidFill>
          </p:spPr>
        </p:sp>
        <p:sp>
          <p:nvSpPr>
            <p:cNvPr id="23" name="TextBox 19">
              <a:extLst>
                <a:ext uri="{FF2B5EF4-FFF2-40B4-BE49-F238E27FC236}">
                  <a16:creationId xmlns:a16="http://schemas.microsoft.com/office/drawing/2014/main" id="{625D2CBB-F2F4-BD55-BE02-7F3C8B013975}"/>
                </a:ext>
              </a:extLst>
            </p:cNvPr>
            <p:cNvSpPr txBox="1"/>
            <p:nvPr/>
          </p:nvSpPr>
          <p:spPr>
            <a:xfrm>
              <a:off x="76200" y="19050"/>
              <a:ext cx="660400" cy="717550"/>
            </a:xfrm>
            <a:prstGeom prst="rect">
              <a:avLst/>
            </a:prstGeom>
          </p:spPr>
          <p:txBody>
            <a:bodyPr lIns="50800" tIns="50800" rIns="50800" bIns="50800" rtlCol="0" anchor="ctr"/>
            <a:lstStyle/>
            <a:p>
              <a:pPr algn="ctr">
                <a:lnSpc>
                  <a:spcPts val="2239"/>
                </a:lnSpc>
              </a:pPr>
              <a:endParaRPr sz="800"/>
            </a:p>
          </p:txBody>
        </p:sp>
      </p:grpSp>
      <p:pic>
        <p:nvPicPr>
          <p:cNvPr id="50" name="Picture 46">
            <a:extLst>
              <a:ext uri="{FF2B5EF4-FFF2-40B4-BE49-F238E27FC236}">
                <a16:creationId xmlns:a16="http://schemas.microsoft.com/office/drawing/2014/main" id="{B5D3F64F-FB66-73F0-7658-417B40122AA6}"/>
              </a:ext>
            </a:extLst>
          </p:cNvPr>
          <p:cNvPicPr>
            <a:picLocks noChangeAspect="1"/>
          </p:cNvPicPr>
          <p:nvPr userDrawn="1"/>
        </p:nvPicPr>
        <p:blipFill>
          <a:blip r:embed="rId2"/>
          <a:srcRect/>
          <a:stretch>
            <a:fillRect/>
          </a:stretch>
        </p:blipFill>
        <p:spPr>
          <a:xfrm>
            <a:off x="5460930" y="6217607"/>
            <a:ext cx="1333255" cy="593298"/>
          </a:xfrm>
          <a:prstGeom prst="rect">
            <a:avLst/>
          </a:prstGeom>
        </p:spPr>
      </p:pic>
      <p:sp>
        <p:nvSpPr>
          <p:cNvPr id="51" name="Text Placeholder 2">
            <a:extLst>
              <a:ext uri="{FF2B5EF4-FFF2-40B4-BE49-F238E27FC236}">
                <a16:creationId xmlns:a16="http://schemas.microsoft.com/office/drawing/2014/main" id="{D7F10FA2-AC89-2876-CC82-27F680DDEF68}"/>
              </a:ext>
            </a:extLst>
          </p:cNvPr>
          <p:cNvSpPr>
            <a:spLocks noGrp="1"/>
          </p:cNvSpPr>
          <p:nvPr>
            <p:ph type="body" idx="11"/>
          </p:nvPr>
        </p:nvSpPr>
        <p:spPr>
          <a:xfrm>
            <a:off x="839383" y="1905000"/>
            <a:ext cx="2564217" cy="246086"/>
          </a:xfrm>
        </p:spPr>
        <p:txBody>
          <a:bodyPr anchor="t">
            <a:noAutofit/>
          </a:bodyPr>
          <a:lstStyle>
            <a:lvl1pPr marL="0" indent="0" algn="l">
              <a:buNone/>
              <a:defRPr sz="1333">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2" name="Text Placeholder 2">
            <a:extLst>
              <a:ext uri="{FF2B5EF4-FFF2-40B4-BE49-F238E27FC236}">
                <a16:creationId xmlns:a16="http://schemas.microsoft.com/office/drawing/2014/main" id="{10FD4AFB-CB5E-A26C-33F9-B913749267EF}"/>
              </a:ext>
            </a:extLst>
          </p:cNvPr>
          <p:cNvSpPr>
            <a:spLocks noGrp="1"/>
          </p:cNvSpPr>
          <p:nvPr>
            <p:ph type="body" idx="12"/>
          </p:nvPr>
        </p:nvSpPr>
        <p:spPr>
          <a:xfrm>
            <a:off x="839384" y="2202686"/>
            <a:ext cx="2005417" cy="246086"/>
          </a:xfrm>
        </p:spPr>
        <p:txBody>
          <a:bodyPr anchor="t">
            <a:noAutofit/>
          </a:bodyPr>
          <a:lstStyle>
            <a:lvl1pPr marL="0" indent="0" algn="l">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3" name="Text Placeholder 2">
            <a:extLst>
              <a:ext uri="{FF2B5EF4-FFF2-40B4-BE49-F238E27FC236}">
                <a16:creationId xmlns:a16="http://schemas.microsoft.com/office/drawing/2014/main" id="{36970042-6145-E475-2B50-C668D21EF450}"/>
              </a:ext>
            </a:extLst>
          </p:cNvPr>
          <p:cNvSpPr>
            <a:spLocks noGrp="1"/>
          </p:cNvSpPr>
          <p:nvPr>
            <p:ph type="body" idx="13"/>
          </p:nvPr>
        </p:nvSpPr>
        <p:spPr>
          <a:xfrm>
            <a:off x="839383" y="3658118"/>
            <a:ext cx="2564217" cy="246086"/>
          </a:xfrm>
        </p:spPr>
        <p:txBody>
          <a:bodyPr anchor="t">
            <a:noAutofit/>
          </a:bodyPr>
          <a:lstStyle>
            <a:lvl1pPr marL="0" indent="0" algn="l">
              <a:buNone/>
              <a:defRPr sz="1333">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4" name="Text Placeholder 2">
            <a:extLst>
              <a:ext uri="{FF2B5EF4-FFF2-40B4-BE49-F238E27FC236}">
                <a16:creationId xmlns:a16="http://schemas.microsoft.com/office/drawing/2014/main" id="{097CFCFB-17A0-D8BC-2EAF-EF670439AD4D}"/>
              </a:ext>
            </a:extLst>
          </p:cNvPr>
          <p:cNvSpPr>
            <a:spLocks noGrp="1"/>
          </p:cNvSpPr>
          <p:nvPr>
            <p:ph type="body" idx="14"/>
          </p:nvPr>
        </p:nvSpPr>
        <p:spPr>
          <a:xfrm>
            <a:off x="839384" y="3955804"/>
            <a:ext cx="2005417" cy="246086"/>
          </a:xfrm>
        </p:spPr>
        <p:txBody>
          <a:bodyPr anchor="t">
            <a:noAutofit/>
          </a:bodyPr>
          <a:lstStyle>
            <a:lvl1pPr marL="0" indent="0" algn="l">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5" name="Text Placeholder 2">
            <a:extLst>
              <a:ext uri="{FF2B5EF4-FFF2-40B4-BE49-F238E27FC236}">
                <a16:creationId xmlns:a16="http://schemas.microsoft.com/office/drawing/2014/main" id="{7E43B641-B072-3B17-F546-454034B2982E}"/>
              </a:ext>
            </a:extLst>
          </p:cNvPr>
          <p:cNvSpPr>
            <a:spLocks noGrp="1"/>
          </p:cNvSpPr>
          <p:nvPr>
            <p:ph type="body" idx="15"/>
          </p:nvPr>
        </p:nvSpPr>
        <p:spPr>
          <a:xfrm>
            <a:off x="839382" y="5113551"/>
            <a:ext cx="2564217" cy="246086"/>
          </a:xfrm>
        </p:spPr>
        <p:txBody>
          <a:bodyPr anchor="t">
            <a:noAutofit/>
          </a:bodyPr>
          <a:lstStyle>
            <a:lvl1pPr marL="0" indent="0" algn="l">
              <a:buNone/>
              <a:defRPr sz="1333">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6" name="Text Placeholder 2">
            <a:extLst>
              <a:ext uri="{FF2B5EF4-FFF2-40B4-BE49-F238E27FC236}">
                <a16:creationId xmlns:a16="http://schemas.microsoft.com/office/drawing/2014/main" id="{7DD214F6-3B4E-FC53-3646-2F37BDE987BD}"/>
              </a:ext>
            </a:extLst>
          </p:cNvPr>
          <p:cNvSpPr>
            <a:spLocks noGrp="1"/>
          </p:cNvSpPr>
          <p:nvPr>
            <p:ph type="body" idx="16"/>
          </p:nvPr>
        </p:nvSpPr>
        <p:spPr>
          <a:xfrm>
            <a:off x="839383" y="5411236"/>
            <a:ext cx="2005417" cy="246086"/>
          </a:xfrm>
        </p:spPr>
        <p:txBody>
          <a:bodyPr anchor="t">
            <a:noAutofit/>
          </a:bodyPr>
          <a:lstStyle>
            <a:lvl1pPr marL="0" indent="0" algn="l">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7" name="Text Placeholder 2">
            <a:extLst>
              <a:ext uri="{FF2B5EF4-FFF2-40B4-BE49-F238E27FC236}">
                <a16:creationId xmlns:a16="http://schemas.microsoft.com/office/drawing/2014/main" id="{F19A660B-15F5-248B-0DA6-1783E0A879AC}"/>
              </a:ext>
            </a:extLst>
          </p:cNvPr>
          <p:cNvSpPr>
            <a:spLocks noGrp="1"/>
          </p:cNvSpPr>
          <p:nvPr>
            <p:ph type="body" idx="17" hasCustomPrompt="1"/>
          </p:nvPr>
        </p:nvSpPr>
        <p:spPr>
          <a:xfrm>
            <a:off x="8659606" y="1905000"/>
            <a:ext cx="2564217" cy="246086"/>
          </a:xfrm>
        </p:spPr>
        <p:txBody>
          <a:bodyPr anchor="t">
            <a:noAutofit/>
          </a:bodyPr>
          <a:lstStyle>
            <a:lvl1pPr marL="0" indent="0" algn="r">
              <a:buNone/>
              <a:defRPr sz="1333">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Staffing Rations</a:t>
            </a:r>
          </a:p>
        </p:txBody>
      </p:sp>
      <p:sp>
        <p:nvSpPr>
          <p:cNvPr id="58" name="Text Placeholder 2">
            <a:extLst>
              <a:ext uri="{FF2B5EF4-FFF2-40B4-BE49-F238E27FC236}">
                <a16:creationId xmlns:a16="http://schemas.microsoft.com/office/drawing/2014/main" id="{AF14571A-FAA4-9BA0-9929-C915221961E6}"/>
              </a:ext>
            </a:extLst>
          </p:cNvPr>
          <p:cNvSpPr>
            <a:spLocks noGrp="1"/>
          </p:cNvSpPr>
          <p:nvPr>
            <p:ph type="body" idx="18"/>
          </p:nvPr>
        </p:nvSpPr>
        <p:spPr>
          <a:xfrm>
            <a:off x="9218405" y="2202686"/>
            <a:ext cx="2005417" cy="246086"/>
          </a:xfrm>
        </p:spPr>
        <p:txBody>
          <a:bodyPr anchor="t">
            <a:noAutofit/>
          </a:bodyPr>
          <a:lstStyle>
            <a:lvl1pPr marL="0" indent="0" algn="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9" name="Text Placeholder 2">
            <a:extLst>
              <a:ext uri="{FF2B5EF4-FFF2-40B4-BE49-F238E27FC236}">
                <a16:creationId xmlns:a16="http://schemas.microsoft.com/office/drawing/2014/main" id="{85036C16-3A8D-0864-A80F-EC0356B08E72}"/>
              </a:ext>
            </a:extLst>
          </p:cNvPr>
          <p:cNvSpPr>
            <a:spLocks noGrp="1"/>
          </p:cNvSpPr>
          <p:nvPr>
            <p:ph type="body" idx="19"/>
          </p:nvPr>
        </p:nvSpPr>
        <p:spPr>
          <a:xfrm>
            <a:off x="8659606" y="3658118"/>
            <a:ext cx="2564217" cy="246086"/>
          </a:xfrm>
        </p:spPr>
        <p:txBody>
          <a:bodyPr anchor="t">
            <a:noAutofit/>
          </a:bodyPr>
          <a:lstStyle>
            <a:lvl1pPr marL="0" indent="0" algn="r">
              <a:buNone/>
              <a:defRPr sz="1333">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BFAAC98D-31F0-EB91-EAED-9E933CBDDB73}"/>
              </a:ext>
            </a:extLst>
          </p:cNvPr>
          <p:cNvSpPr>
            <a:spLocks noGrp="1"/>
          </p:cNvSpPr>
          <p:nvPr>
            <p:ph type="body" idx="20"/>
          </p:nvPr>
        </p:nvSpPr>
        <p:spPr>
          <a:xfrm>
            <a:off x="9218405" y="3955804"/>
            <a:ext cx="2005417" cy="246086"/>
          </a:xfrm>
        </p:spPr>
        <p:txBody>
          <a:bodyPr anchor="t">
            <a:noAutofit/>
          </a:bodyPr>
          <a:lstStyle>
            <a:lvl1pPr marL="0" indent="0" algn="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1" name="Text Placeholder 2">
            <a:extLst>
              <a:ext uri="{FF2B5EF4-FFF2-40B4-BE49-F238E27FC236}">
                <a16:creationId xmlns:a16="http://schemas.microsoft.com/office/drawing/2014/main" id="{10CA134F-D295-1A44-E66E-2AABBE5A12ED}"/>
              </a:ext>
            </a:extLst>
          </p:cNvPr>
          <p:cNvSpPr>
            <a:spLocks noGrp="1"/>
          </p:cNvSpPr>
          <p:nvPr>
            <p:ph type="body" idx="21"/>
          </p:nvPr>
        </p:nvSpPr>
        <p:spPr>
          <a:xfrm>
            <a:off x="8659606" y="5113551"/>
            <a:ext cx="2564217" cy="246086"/>
          </a:xfrm>
        </p:spPr>
        <p:txBody>
          <a:bodyPr anchor="t">
            <a:noAutofit/>
          </a:bodyPr>
          <a:lstStyle>
            <a:lvl1pPr marL="0" indent="0" algn="r">
              <a:buNone/>
              <a:defRPr sz="1333">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 name="Oval 1">
            <a:extLst>
              <a:ext uri="{FF2B5EF4-FFF2-40B4-BE49-F238E27FC236}">
                <a16:creationId xmlns:a16="http://schemas.microsoft.com/office/drawing/2014/main" id="{D9CA0A1C-1871-765D-5FE0-36714F43FABA}"/>
              </a:ext>
            </a:extLst>
          </p:cNvPr>
          <p:cNvSpPr/>
          <p:nvPr userDrawn="1"/>
        </p:nvSpPr>
        <p:spPr>
          <a:xfrm>
            <a:off x="5638800" y="3323961"/>
            <a:ext cx="914400" cy="914400"/>
          </a:xfrm>
          <a:prstGeom prst="ellipse">
            <a:avLst/>
          </a:prstGeom>
          <a:solidFill>
            <a:srgbClr val="FBFAF7"/>
          </a:solidFill>
          <a:ln>
            <a:solidFill>
              <a:srgbClr val="FBF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2">
            <a:extLst>
              <a:ext uri="{FF2B5EF4-FFF2-40B4-BE49-F238E27FC236}">
                <a16:creationId xmlns:a16="http://schemas.microsoft.com/office/drawing/2014/main" id="{E5AA0585-BC2B-D4DC-2BE0-EBC0DD51D2B5}"/>
              </a:ext>
            </a:extLst>
          </p:cNvPr>
          <p:cNvSpPr>
            <a:spLocks noGrp="1"/>
          </p:cNvSpPr>
          <p:nvPr>
            <p:ph type="body" idx="22"/>
          </p:nvPr>
        </p:nvSpPr>
        <p:spPr>
          <a:xfrm>
            <a:off x="9218405" y="5411236"/>
            <a:ext cx="2005417" cy="246086"/>
          </a:xfrm>
        </p:spPr>
        <p:txBody>
          <a:bodyPr anchor="t">
            <a:noAutofit/>
          </a:bodyPr>
          <a:lstStyle>
            <a:lvl1pPr marL="0" indent="0" algn="r">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3" name="Title 1">
            <a:extLst>
              <a:ext uri="{FF2B5EF4-FFF2-40B4-BE49-F238E27FC236}">
                <a16:creationId xmlns:a16="http://schemas.microsoft.com/office/drawing/2014/main" id="{BBF58E34-7CB8-F27C-EC2F-ED72FD873571}"/>
              </a:ext>
            </a:extLst>
          </p:cNvPr>
          <p:cNvSpPr>
            <a:spLocks noGrp="1"/>
          </p:cNvSpPr>
          <p:nvPr>
            <p:ph type="title" hasCustomPrompt="1"/>
          </p:nvPr>
        </p:nvSpPr>
        <p:spPr>
          <a:xfrm>
            <a:off x="2032000" y="428111"/>
            <a:ext cx="8128000" cy="786761"/>
          </a:xfrm>
        </p:spPr>
        <p:txBody>
          <a:bodyPr>
            <a:noAutofit/>
          </a:bodyPr>
          <a:lstStyle>
            <a:lvl1pPr algn="ctr">
              <a:defRPr sz="3600" b="1">
                <a:solidFill>
                  <a:schemeClr val="tx1"/>
                </a:solidFill>
                <a:latin typeface="Nunito" pitchFamily="2" charset="77"/>
              </a:defRPr>
            </a:lvl1pPr>
          </a:lstStyle>
          <a:p>
            <a:r>
              <a:rPr lang="en-US"/>
              <a:t>Choice Points</a:t>
            </a:r>
          </a:p>
        </p:txBody>
      </p:sp>
      <p:pic>
        <p:nvPicPr>
          <p:cNvPr id="43" name="Picture 39">
            <a:extLst>
              <a:ext uri="{FF2B5EF4-FFF2-40B4-BE49-F238E27FC236}">
                <a16:creationId xmlns:a16="http://schemas.microsoft.com/office/drawing/2014/main" id="{C79B79DD-4D49-049D-C5C0-0D2EE0A4540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70320" y="3392951"/>
            <a:ext cx="851360" cy="723656"/>
          </a:xfrm>
          <a:prstGeom prst="rect">
            <a:avLst/>
          </a:prstGeom>
        </p:spPr>
      </p:pic>
    </p:spTree>
    <p:extLst>
      <p:ext uri="{BB962C8B-B14F-4D97-AF65-F5344CB8AC3E}">
        <p14:creationId xmlns:p14="http://schemas.microsoft.com/office/powerpoint/2010/main" val="2016352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DFDFD"/>
        </a:solidFill>
        <a:effectLst/>
      </p:bgPr>
    </p:bg>
    <p:spTree>
      <p:nvGrpSpPr>
        <p:cNvPr id="1" name=""/>
        <p:cNvGrpSpPr/>
        <p:nvPr/>
      </p:nvGrpSpPr>
      <p:grpSpPr>
        <a:xfrm>
          <a:off x="0" y="0"/>
          <a:ext cx="0" cy="0"/>
          <a:chOff x="0" y="0"/>
          <a:chExt cx="0" cy="0"/>
        </a:xfrm>
      </p:grpSpPr>
      <p:pic>
        <p:nvPicPr>
          <p:cNvPr id="27" name="Picture 59">
            <a:extLst>
              <a:ext uri="{FF2B5EF4-FFF2-40B4-BE49-F238E27FC236}">
                <a16:creationId xmlns:a16="http://schemas.microsoft.com/office/drawing/2014/main" id="{1EE948DF-8D16-10EA-E5FD-44464F5C397E}"/>
              </a:ext>
            </a:extLst>
          </p:cNvPr>
          <p:cNvPicPr>
            <a:picLocks noChangeAspect="1"/>
          </p:cNvPicPr>
          <p:nvPr userDrawn="1"/>
        </p:nvPicPr>
        <p:blipFill>
          <a:blip r:embed="rId2"/>
          <a:srcRect/>
          <a:stretch>
            <a:fillRect/>
          </a:stretch>
        </p:blipFill>
        <p:spPr>
          <a:xfrm>
            <a:off x="10643477" y="6070512"/>
            <a:ext cx="1333255" cy="593298"/>
          </a:xfrm>
          <a:prstGeom prst="rect">
            <a:avLst/>
          </a:prstGeom>
        </p:spPr>
      </p:pic>
      <p:sp>
        <p:nvSpPr>
          <p:cNvPr id="29" name="Title 1">
            <a:extLst>
              <a:ext uri="{FF2B5EF4-FFF2-40B4-BE49-F238E27FC236}">
                <a16:creationId xmlns:a16="http://schemas.microsoft.com/office/drawing/2014/main" id="{845BB8D5-BAC6-DF88-3609-5518A415420A}"/>
              </a:ext>
            </a:extLst>
          </p:cNvPr>
          <p:cNvSpPr>
            <a:spLocks noGrp="1"/>
          </p:cNvSpPr>
          <p:nvPr>
            <p:ph type="title"/>
          </p:nvPr>
        </p:nvSpPr>
        <p:spPr>
          <a:xfrm>
            <a:off x="689179" y="459391"/>
            <a:ext cx="4647975" cy="415836"/>
          </a:xfrm>
        </p:spPr>
        <p:txBody>
          <a:bodyPr>
            <a:noAutofit/>
          </a:bodyPr>
          <a:lstStyle>
            <a:lvl1pPr algn="l">
              <a:defRPr sz="2400" b="1">
                <a:solidFill>
                  <a:schemeClr val="tx1"/>
                </a:solidFill>
                <a:latin typeface="Nunito" pitchFamily="2" charset="77"/>
              </a:defRPr>
            </a:lvl1pPr>
          </a:lstStyle>
          <a:p>
            <a:r>
              <a:rPr lang="en-US"/>
              <a:t>Click to edit Master title style</a:t>
            </a:r>
          </a:p>
        </p:txBody>
      </p:sp>
      <p:sp>
        <p:nvSpPr>
          <p:cNvPr id="30" name="Text Placeholder 2">
            <a:extLst>
              <a:ext uri="{FF2B5EF4-FFF2-40B4-BE49-F238E27FC236}">
                <a16:creationId xmlns:a16="http://schemas.microsoft.com/office/drawing/2014/main" id="{91A4EDD2-1B02-0968-06DB-61DB8B475129}"/>
              </a:ext>
            </a:extLst>
          </p:cNvPr>
          <p:cNvSpPr>
            <a:spLocks noGrp="1"/>
          </p:cNvSpPr>
          <p:nvPr>
            <p:ph type="body" idx="11"/>
          </p:nvPr>
        </p:nvSpPr>
        <p:spPr>
          <a:xfrm>
            <a:off x="2312172" y="1549400"/>
            <a:ext cx="3024982" cy="246086"/>
          </a:xfrm>
        </p:spPr>
        <p:txBody>
          <a:bodyPr anchor="t">
            <a:noAutofit/>
          </a:bodyPr>
          <a:lstStyle>
            <a:lvl1pPr marL="0" indent="0" algn="l">
              <a:buNone/>
              <a:defRPr sz="1333">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1" name="Text Placeholder 2">
            <a:extLst>
              <a:ext uri="{FF2B5EF4-FFF2-40B4-BE49-F238E27FC236}">
                <a16:creationId xmlns:a16="http://schemas.microsoft.com/office/drawing/2014/main" id="{DA60ED02-BF2F-0738-352E-F2A4D795EC80}"/>
              </a:ext>
            </a:extLst>
          </p:cNvPr>
          <p:cNvSpPr>
            <a:spLocks noGrp="1"/>
          </p:cNvSpPr>
          <p:nvPr>
            <p:ph type="body" idx="12"/>
          </p:nvPr>
        </p:nvSpPr>
        <p:spPr>
          <a:xfrm>
            <a:off x="2312172" y="2006600"/>
            <a:ext cx="2005417" cy="246086"/>
          </a:xfrm>
        </p:spPr>
        <p:txBody>
          <a:bodyPr anchor="t">
            <a:noAutofit/>
          </a:bodyPr>
          <a:lstStyle>
            <a:lvl1pPr marL="0" indent="0" algn="l">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6" name="Text Placeholder 2">
            <a:extLst>
              <a:ext uri="{FF2B5EF4-FFF2-40B4-BE49-F238E27FC236}">
                <a16:creationId xmlns:a16="http://schemas.microsoft.com/office/drawing/2014/main" id="{C4625FDD-B533-E6B4-22AE-165BA44C9200}"/>
              </a:ext>
            </a:extLst>
          </p:cNvPr>
          <p:cNvSpPr>
            <a:spLocks noGrp="1"/>
          </p:cNvSpPr>
          <p:nvPr>
            <p:ph type="body" idx="17"/>
          </p:nvPr>
        </p:nvSpPr>
        <p:spPr>
          <a:xfrm>
            <a:off x="6380480" y="1327619"/>
            <a:ext cx="5283200" cy="415836"/>
          </a:xfrm>
        </p:spPr>
        <p:txBody>
          <a:bodyPr anchor="t">
            <a:noAutofit/>
          </a:bodyPr>
          <a:lstStyle>
            <a:lvl1pPr marL="0" indent="0" algn="l">
              <a:buNone/>
              <a:defRPr sz="2133">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7" name="Text Placeholder 2">
            <a:extLst>
              <a:ext uri="{FF2B5EF4-FFF2-40B4-BE49-F238E27FC236}">
                <a16:creationId xmlns:a16="http://schemas.microsoft.com/office/drawing/2014/main" id="{06C732AE-A4D8-4A24-3459-C51D5E76E5E0}"/>
              </a:ext>
            </a:extLst>
          </p:cNvPr>
          <p:cNvSpPr>
            <a:spLocks noGrp="1"/>
          </p:cNvSpPr>
          <p:nvPr>
            <p:ph type="body" idx="18"/>
          </p:nvPr>
        </p:nvSpPr>
        <p:spPr>
          <a:xfrm>
            <a:off x="6380480" y="1792030"/>
            <a:ext cx="5283200" cy="246086"/>
          </a:xfrm>
        </p:spPr>
        <p:txBody>
          <a:bodyPr anchor="t">
            <a:noAutofit/>
          </a:bodyPr>
          <a:lstStyle>
            <a:lvl1pPr marL="0" indent="0" algn="l">
              <a:buNone/>
              <a:defRPr sz="12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9" name="Content Placeholder 38">
            <a:extLst>
              <a:ext uri="{FF2B5EF4-FFF2-40B4-BE49-F238E27FC236}">
                <a16:creationId xmlns:a16="http://schemas.microsoft.com/office/drawing/2014/main" id="{A28B2C29-BEE8-5D1F-D162-9A2F54346D3C}"/>
              </a:ext>
            </a:extLst>
          </p:cNvPr>
          <p:cNvSpPr>
            <a:spLocks noGrp="1"/>
          </p:cNvSpPr>
          <p:nvPr>
            <p:ph sz="quarter" idx="19"/>
          </p:nvPr>
        </p:nvSpPr>
        <p:spPr>
          <a:xfrm>
            <a:off x="6380480" y="2531190"/>
            <a:ext cx="5283199" cy="3140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2">
            <a:extLst>
              <a:ext uri="{FF2B5EF4-FFF2-40B4-BE49-F238E27FC236}">
                <a16:creationId xmlns:a16="http://schemas.microsoft.com/office/drawing/2014/main" id="{877CA8E3-EDDC-281C-0EAB-194968F43D4E}"/>
              </a:ext>
            </a:extLst>
          </p:cNvPr>
          <p:cNvSpPr>
            <a:spLocks noGrp="1"/>
          </p:cNvSpPr>
          <p:nvPr>
            <p:ph type="body" idx="20"/>
          </p:nvPr>
        </p:nvSpPr>
        <p:spPr>
          <a:xfrm>
            <a:off x="2312172" y="3400354"/>
            <a:ext cx="3024982" cy="246086"/>
          </a:xfrm>
        </p:spPr>
        <p:txBody>
          <a:bodyPr anchor="t">
            <a:noAutofit/>
          </a:bodyPr>
          <a:lstStyle>
            <a:lvl1pPr marL="0" indent="0" algn="l">
              <a:buNone/>
              <a:defRPr sz="1333">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1" name="Text Placeholder 2">
            <a:extLst>
              <a:ext uri="{FF2B5EF4-FFF2-40B4-BE49-F238E27FC236}">
                <a16:creationId xmlns:a16="http://schemas.microsoft.com/office/drawing/2014/main" id="{F39395E9-AE37-5E61-A07A-7B8C18BF1C53}"/>
              </a:ext>
            </a:extLst>
          </p:cNvPr>
          <p:cNvSpPr>
            <a:spLocks noGrp="1"/>
          </p:cNvSpPr>
          <p:nvPr>
            <p:ph type="body" idx="21"/>
          </p:nvPr>
        </p:nvSpPr>
        <p:spPr>
          <a:xfrm>
            <a:off x="2312172" y="3857554"/>
            <a:ext cx="2005417" cy="246086"/>
          </a:xfrm>
        </p:spPr>
        <p:txBody>
          <a:bodyPr anchor="t">
            <a:noAutofit/>
          </a:bodyPr>
          <a:lstStyle>
            <a:lvl1pPr marL="0" indent="0" algn="l">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2" name="Text Placeholder 2">
            <a:extLst>
              <a:ext uri="{FF2B5EF4-FFF2-40B4-BE49-F238E27FC236}">
                <a16:creationId xmlns:a16="http://schemas.microsoft.com/office/drawing/2014/main" id="{3685D18B-3AE4-258C-28E2-636432A47A00}"/>
              </a:ext>
            </a:extLst>
          </p:cNvPr>
          <p:cNvSpPr>
            <a:spLocks noGrp="1"/>
          </p:cNvSpPr>
          <p:nvPr>
            <p:ph type="body" idx="22"/>
          </p:nvPr>
        </p:nvSpPr>
        <p:spPr>
          <a:xfrm>
            <a:off x="2312172" y="5156200"/>
            <a:ext cx="3024982" cy="246086"/>
          </a:xfrm>
        </p:spPr>
        <p:txBody>
          <a:bodyPr anchor="t">
            <a:noAutofit/>
          </a:bodyPr>
          <a:lstStyle>
            <a:lvl1pPr marL="0" indent="0" algn="l">
              <a:buNone/>
              <a:defRPr sz="1333">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3" name="Text Placeholder 2">
            <a:extLst>
              <a:ext uri="{FF2B5EF4-FFF2-40B4-BE49-F238E27FC236}">
                <a16:creationId xmlns:a16="http://schemas.microsoft.com/office/drawing/2014/main" id="{05718DA2-981F-4366-3F3B-C61F8F9220FB}"/>
              </a:ext>
            </a:extLst>
          </p:cNvPr>
          <p:cNvSpPr>
            <a:spLocks noGrp="1"/>
          </p:cNvSpPr>
          <p:nvPr>
            <p:ph type="body" idx="23"/>
          </p:nvPr>
        </p:nvSpPr>
        <p:spPr>
          <a:xfrm>
            <a:off x="2312172" y="5613400"/>
            <a:ext cx="2005417" cy="246086"/>
          </a:xfrm>
        </p:spPr>
        <p:txBody>
          <a:bodyPr anchor="t">
            <a:noAutofit/>
          </a:bodyPr>
          <a:lstStyle>
            <a:lvl1pPr marL="0" indent="0" algn="l">
              <a:buNone/>
              <a:defRPr sz="1067">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3129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31">
            <a:extLst>
              <a:ext uri="{FF2B5EF4-FFF2-40B4-BE49-F238E27FC236}">
                <a16:creationId xmlns:a16="http://schemas.microsoft.com/office/drawing/2014/main" id="{93671C35-5955-52AF-0FAA-D4D639C8DA65}"/>
              </a:ext>
            </a:extLst>
          </p:cNvPr>
          <p:cNvPicPr>
            <a:picLocks noChangeAspect="1"/>
          </p:cNvPicPr>
          <p:nvPr userDrawn="1"/>
        </p:nvPicPr>
        <p:blipFill>
          <a:blip>
            <a:extLst>
              <a:ext uri="{28A0092B-C50C-407E-A947-70E740481C1C}">
                <a14:useLocalDpi xmlns:a14="http://schemas.microsoft.com/office/drawing/2010/main" val="0"/>
              </a:ext>
            </a:extLst>
          </a:blip>
          <a:srcRect/>
          <a:stretch>
            <a:fillRect/>
          </a:stretch>
        </p:blipFill>
        <p:spPr>
          <a:xfrm flipH="1">
            <a:off x="0" y="-4207815"/>
            <a:ext cx="4893615" cy="4893615"/>
          </a:xfrm>
          <a:prstGeom prst="rect">
            <a:avLst/>
          </a:prstGeom>
        </p:spPr>
      </p:pic>
      <p:pic>
        <p:nvPicPr>
          <p:cNvPr id="12" name="Picture 32">
            <a:extLst>
              <a:ext uri="{FF2B5EF4-FFF2-40B4-BE49-F238E27FC236}">
                <a16:creationId xmlns:a16="http://schemas.microsoft.com/office/drawing/2014/main" id="{15D7699A-BB9A-F8CF-9A39-B2B8845E22FF}"/>
              </a:ext>
            </a:extLst>
          </p:cNvPr>
          <p:cNvPicPr>
            <a:picLocks noChangeAspect="1"/>
          </p:cNvPicPr>
          <p:nvPr userDrawn="1"/>
        </p:nvPicPr>
        <p:blipFill>
          <a:blip>
            <a:extLst>
              <a:ext uri="{28A0092B-C50C-407E-A947-70E740481C1C}">
                <a14:useLocalDpi xmlns:a14="http://schemas.microsoft.com/office/drawing/2010/main" val="0"/>
              </a:ext>
            </a:extLst>
          </a:blip>
          <a:srcRect/>
          <a:stretch>
            <a:fillRect/>
          </a:stretch>
        </p:blipFill>
        <p:spPr>
          <a:xfrm flipV="1">
            <a:off x="7298385" y="6172200"/>
            <a:ext cx="4893615" cy="4893615"/>
          </a:xfrm>
          <a:prstGeom prst="rect">
            <a:avLst/>
          </a:prstGeom>
        </p:spPr>
      </p:pic>
      <p:pic>
        <p:nvPicPr>
          <p:cNvPr id="13" name="Picture 33">
            <a:extLst>
              <a:ext uri="{FF2B5EF4-FFF2-40B4-BE49-F238E27FC236}">
                <a16:creationId xmlns:a16="http://schemas.microsoft.com/office/drawing/2014/main" id="{56B26FEF-C014-DAD6-34C8-12EA8129E920}"/>
              </a:ext>
            </a:extLst>
          </p:cNvPr>
          <p:cNvPicPr>
            <a:picLocks noChangeAspect="1"/>
          </p:cNvPicPr>
          <p:nvPr userDrawn="1"/>
        </p:nvPicPr>
        <p:blipFill>
          <a:blip r:embed="rId2"/>
          <a:srcRect/>
          <a:stretch>
            <a:fillRect/>
          </a:stretch>
        </p:blipFill>
        <p:spPr>
          <a:xfrm>
            <a:off x="10643477" y="5404390"/>
            <a:ext cx="1333255" cy="593298"/>
          </a:xfrm>
          <a:prstGeom prst="rect">
            <a:avLst/>
          </a:prstGeom>
        </p:spPr>
      </p:pic>
      <p:sp>
        <p:nvSpPr>
          <p:cNvPr id="18" name="Content Placeholder 17">
            <a:extLst>
              <a:ext uri="{FF2B5EF4-FFF2-40B4-BE49-F238E27FC236}">
                <a16:creationId xmlns:a16="http://schemas.microsoft.com/office/drawing/2014/main" id="{D083FBCA-9D84-256B-08BA-2A6D53ED2DA4}"/>
              </a:ext>
            </a:extLst>
          </p:cNvPr>
          <p:cNvSpPr>
            <a:spLocks noGrp="1"/>
          </p:cNvSpPr>
          <p:nvPr>
            <p:ph sz="quarter" idx="10"/>
          </p:nvPr>
        </p:nvSpPr>
        <p:spPr>
          <a:xfrm>
            <a:off x="508000" y="1236133"/>
            <a:ext cx="6096000" cy="4936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38BC17F5-10C3-13A1-C34C-84F1427D29C8}"/>
              </a:ext>
            </a:extLst>
          </p:cNvPr>
          <p:cNvSpPr>
            <a:spLocks noGrp="1"/>
          </p:cNvSpPr>
          <p:nvPr>
            <p:ph type="title"/>
          </p:nvPr>
        </p:nvSpPr>
        <p:spPr>
          <a:xfrm>
            <a:off x="6935123" y="1244600"/>
            <a:ext cx="5041609" cy="593298"/>
          </a:xfrm>
        </p:spPr>
        <p:txBody>
          <a:bodyPr>
            <a:noAutofit/>
          </a:bodyPr>
          <a:lstStyle>
            <a:lvl1pPr algn="l">
              <a:defRPr sz="2667" b="1">
                <a:solidFill>
                  <a:schemeClr val="tx1"/>
                </a:solidFill>
                <a:latin typeface="Nunito" pitchFamily="2" charset="77"/>
              </a:defRPr>
            </a:lvl1pPr>
          </a:lstStyle>
          <a:p>
            <a:r>
              <a:rPr lang="en-US"/>
              <a:t>Click to edit Master title style</a:t>
            </a:r>
          </a:p>
        </p:txBody>
      </p:sp>
      <p:sp>
        <p:nvSpPr>
          <p:cNvPr id="20" name="Text Placeholder 2">
            <a:extLst>
              <a:ext uri="{FF2B5EF4-FFF2-40B4-BE49-F238E27FC236}">
                <a16:creationId xmlns:a16="http://schemas.microsoft.com/office/drawing/2014/main" id="{78B26FFF-6371-AFCB-1952-81286259B542}"/>
              </a:ext>
            </a:extLst>
          </p:cNvPr>
          <p:cNvSpPr>
            <a:spLocks noGrp="1"/>
          </p:cNvSpPr>
          <p:nvPr>
            <p:ph type="body" idx="18"/>
          </p:nvPr>
        </p:nvSpPr>
        <p:spPr>
          <a:xfrm>
            <a:off x="6951220" y="2189551"/>
            <a:ext cx="3468783" cy="246086"/>
          </a:xfrm>
        </p:spPr>
        <p:txBody>
          <a:bodyPr anchor="t">
            <a:noAutofit/>
          </a:bodyPr>
          <a:lstStyle>
            <a:lvl1pPr marL="0" indent="0" algn="l">
              <a:buNone/>
              <a:defRPr sz="1867">
                <a:solidFill>
                  <a:schemeClr val="accent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EE8CAFD8-5DBA-3F97-E2EF-4805F0837512}"/>
              </a:ext>
            </a:extLst>
          </p:cNvPr>
          <p:cNvSpPr>
            <a:spLocks noGrp="1"/>
          </p:cNvSpPr>
          <p:nvPr>
            <p:ph type="body" idx="13"/>
          </p:nvPr>
        </p:nvSpPr>
        <p:spPr>
          <a:xfrm>
            <a:off x="6951219" y="2535203"/>
            <a:ext cx="2590800" cy="277702"/>
          </a:xfrm>
        </p:spPr>
        <p:txBody>
          <a:bodyPr anchor="t">
            <a:normAutofit/>
          </a:bodyPr>
          <a:lstStyle>
            <a:lvl1pPr marL="0" indent="0">
              <a:buNone/>
              <a:defRPr sz="12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2" name="Text Placeholder 2">
            <a:extLst>
              <a:ext uri="{FF2B5EF4-FFF2-40B4-BE49-F238E27FC236}">
                <a16:creationId xmlns:a16="http://schemas.microsoft.com/office/drawing/2014/main" id="{5C8F25D5-7F32-5048-F67E-B5A87888CE55}"/>
              </a:ext>
            </a:extLst>
          </p:cNvPr>
          <p:cNvSpPr>
            <a:spLocks noGrp="1"/>
          </p:cNvSpPr>
          <p:nvPr>
            <p:ph type="body" idx="19"/>
          </p:nvPr>
        </p:nvSpPr>
        <p:spPr>
          <a:xfrm>
            <a:off x="6935123" y="3847087"/>
            <a:ext cx="3468783" cy="246086"/>
          </a:xfrm>
        </p:spPr>
        <p:txBody>
          <a:bodyPr anchor="t">
            <a:noAutofit/>
          </a:bodyPr>
          <a:lstStyle>
            <a:lvl1pPr marL="0" indent="0" algn="l">
              <a:buNone/>
              <a:defRPr sz="1867">
                <a:solidFill>
                  <a:schemeClr val="accent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3" name="Text Placeholder 2">
            <a:extLst>
              <a:ext uri="{FF2B5EF4-FFF2-40B4-BE49-F238E27FC236}">
                <a16:creationId xmlns:a16="http://schemas.microsoft.com/office/drawing/2014/main" id="{5C2C87B2-6CF3-1984-4C89-D8E368EE7019}"/>
              </a:ext>
            </a:extLst>
          </p:cNvPr>
          <p:cNvSpPr>
            <a:spLocks noGrp="1"/>
          </p:cNvSpPr>
          <p:nvPr>
            <p:ph type="body" idx="20"/>
          </p:nvPr>
        </p:nvSpPr>
        <p:spPr>
          <a:xfrm>
            <a:off x="6935123" y="4192739"/>
            <a:ext cx="2590800" cy="277702"/>
          </a:xfrm>
        </p:spPr>
        <p:txBody>
          <a:bodyPr anchor="t">
            <a:normAutofit/>
          </a:bodyPr>
          <a:lstStyle>
            <a:lvl1pPr marL="0" indent="0">
              <a:buNone/>
              <a:defRPr sz="1200">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05553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918E4587-34E9-90D1-D49E-8C85480459E7}"/>
              </a:ext>
            </a:extLst>
          </p:cNvPr>
          <p:cNvGrpSpPr/>
          <p:nvPr userDrawn="1"/>
        </p:nvGrpSpPr>
        <p:grpSpPr>
          <a:xfrm rot="16200000">
            <a:off x="529980" y="1819333"/>
            <a:ext cx="1065597" cy="406593"/>
            <a:chOff x="0" y="0"/>
            <a:chExt cx="1497787" cy="571500"/>
          </a:xfrm>
        </p:grpSpPr>
        <p:sp>
          <p:nvSpPr>
            <p:cNvPr id="7" name="Freeform 3">
              <a:extLst>
                <a:ext uri="{FF2B5EF4-FFF2-40B4-BE49-F238E27FC236}">
                  <a16:creationId xmlns:a16="http://schemas.microsoft.com/office/drawing/2014/main" id="{8FBC182A-41D0-553E-34AA-A929BAC62E91}"/>
                </a:ext>
              </a:extLst>
            </p:cNvPr>
            <p:cNvSpPr/>
            <p:nvPr/>
          </p:nvSpPr>
          <p:spPr>
            <a:xfrm>
              <a:off x="0" y="255270"/>
              <a:ext cx="1497787" cy="69850"/>
            </a:xfrm>
            <a:custGeom>
              <a:avLst/>
              <a:gdLst/>
              <a:ahLst/>
              <a:cxnLst/>
              <a:rect l="l" t="t" r="r" b="b"/>
              <a:pathLst>
                <a:path w="1497787" h="69850">
                  <a:moveTo>
                    <a:pt x="1206957" y="0"/>
                  </a:moveTo>
                  <a:lnTo>
                    <a:pt x="0" y="0"/>
                  </a:lnTo>
                  <a:lnTo>
                    <a:pt x="0" y="69850"/>
                  </a:lnTo>
                  <a:lnTo>
                    <a:pt x="1497787" y="69850"/>
                  </a:lnTo>
                  <a:lnTo>
                    <a:pt x="1497787" y="0"/>
                  </a:lnTo>
                  <a:close/>
                </a:path>
              </a:pathLst>
            </a:custGeom>
            <a:solidFill>
              <a:srgbClr val="000D6D"/>
            </a:solidFill>
          </p:spPr>
        </p:sp>
      </p:grpSp>
      <p:grpSp>
        <p:nvGrpSpPr>
          <p:cNvPr id="8" name="Group 4">
            <a:extLst>
              <a:ext uri="{FF2B5EF4-FFF2-40B4-BE49-F238E27FC236}">
                <a16:creationId xmlns:a16="http://schemas.microsoft.com/office/drawing/2014/main" id="{AB03434C-177C-012A-BFF2-B7CE9592A4FA}"/>
              </a:ext>
            </a:extLst>
          </p:cNvPr>
          <p:cNvGrpSpPr/>
          <p:nvPr userDrawn="1"/>
        </p:nvGrpSpPr>
        <p:grpSpPr>
          <a:xfrm>
            <a:off x="1" y="3346379"/>
            <a:ext cx="4454895" cy="2562066"/>
            <a:chOff x="0" y="0"/>
            <a:chExt cx="8909791" cy="5124132"/>
          </a:xfrm>
        </p:grpSpPr>
        <p:pic>
          <p:nvPicPr>
            <p:cNvPr id="9" name="Picture 5">
              <a:extLst>
                <a:ext uri="{FF2B5EF4-FFF2-40B4-BE49-F238E27FC236}">
                  <a16:creationId xmlns:a16="http://schemas.microsoft.com/office/drawing/2014/main" id="{5C1F250D-5047-4B29-C34A-0BD25C007CEA}"/>
                </a:ext>
              </a:extLst>
            </p:cNvPr>
            <p:cNvPicPr>
              <a:picLocks noChangeAspect="1"/>
            </p:cNvPicPr>
            <p:nvPr/>
          </p:nvPicPr>
          <p:blipFill>
            <a:blip r:embed="rId2"/>
            <a:srcRect t="6947" b="6947"/>
            <a:stretch>
              <a:fillRect/>
            </a:stretch>
          </p:blipFill>
          <p:spPr>
            <a:xfrm>
              <a:off x="0" y="0"/>
              <a:ext cx="8909791" cy="5124132"/>
            </a:xfrm>
            <a:prstGeom prst="rect">
              <a:avLst/>
            </a:prstGeom>
          </p:spPr>
        </p:pic>
      </p:grpSp>
      <p:grpSp>
        <p:nvGrpSpPr>
          <p:cNvPr id="10" name="Group 6">
            <a:extLst>
              <a:ext uri="{FF2B5EF4-FFF2-40B4-BE49-F238E27FC236}">
                <a16:creationId xmlns:a16="http://schemas.microsoft.com/office/drawing/2014/main" id="{A58CD7FF-1D49-781D-E156-145F7BA2CEA5}"/>
              </a:ext>
            </a:extLst>
          </p:cNvPr>
          <p:cNvGrpSpPr/>
          <p:nvPr userDrawn="1"/>
        </p:nvGrpSpPr>
        <p:grpSpPr>
          <a:xfrm>
            <a:off x="7587249" y="3346379"/>
            <a:ext cx="4604751" cy="2562066"/>
            <a:chOff x="0" y="0"/>
            <a:chExt cx="9209502" cy="5124132"/>
          </a:xfrm>
        </p:grpSpPr>
        <p:pic>
          <p:nvPicPr>
            <p:cNvPr id="11" name="Picture 7">
              <a:extLst>
                <a:ext uri="{FF2B5EF4-FFF2-40B4-BE49-F238E27FC236}">
                  <a16:creationId xmlns:a16="http://schemas.microsoft.com/office/drawing/2014/main" id="{6BF6B2A3-97B9-F719-4EB3-1694AA79C759}"/>
                </a:ext>
              </a:extLst>
            </p:cNvPr>
            <p:cNvPicPr>
              <a:picLocks noChangeAspect="1"/>
            </p:cNvPicPr>
            <p:nvPr/>
          </p:nvPicPr>
          <p:blipFill>
            <a:blip r:embed="rId3"/>
            <a:srcRect t="8270" b="8270"/>
            <a:stretch>
              <a:fillRect/>
            </a:stretch>
          </p:blipFill>
          <p:spPr>
            <a:xfrm>
              <a:off x="0" y="0"/>
              <a:ext cx="9209502" cy="5124132"/>
            </a:xfrm>
            <a:prstGeom prst="rect">
              <a:avLst/>
            </a:prstGeom>
          </p:spPr>
        </p:pic>
      </p:grpSp>
      <p:grpSp>
        <p:nvGrpSpPr>
          <p:cNvPr id="12" name="Group 8">
            <a:extLst>
              <a:ext uri="{FF2B5EF4-FFF2-40B4-BE49-F238E27FC236}">
                <a16:creationId xmlns:a16="http://schemas.microsoft.com/office/drawing/2014/main" id="{ADE6F3AC-1D1F-6217-62D8-2F4DA41DA981}"/>
              </a:ext>
            </a:extLst>
          </p:cNvPr>
          <p:cNvGrpSpPr/>
          <p:nvPr userDrawn="1"/>
        </p:nvGrpSpPr>
        <p:grpSpPr>
          <a:xfrm>
            <a:off x="4534204" y="3346379"/>
            <a:ext cx="2970315" cy="2562066"/>
            <a:chOff x="0" y="0"/>
            <a:chExt cx="5940630" cy="5124132"/>
          </a:xfrm>
        </p:grpSpPr>
        <p:pic>
          <p:nvPicPr>
            <p:cNvPr id="13" name="Picture 9">
              <a:extLst>
                <a:ext uri="{FF2B5EF4-FFF2-40B4-BE49-F238E27FC236}">
                  <a16:creationId xmlns:a16="http://schemas.microsoft.com/office/drawing/2014/main" id="{93428801-2CBB-ADBC-3B34-36818186A9BF}"/>
                </a:ext>
              </a:extLst>
            </p:cNvPr>
            <p:cNvPicPr>
              <a:picLocks noChangeAspect="1"/>
            </p:cNvPicPr>
            <p:nvPr/>
          </p:nvPicPr>
          <p:blipFill>
            <a:blip r:embed="rId4"/>
            <a:srcRect l="9660" r="9660"/>
            <a:stretch>
              <a:fillRect/>
            </a:stretch>
          </p:blipFill>
          <p:spPr>
            <a:xfrm>
              <a:off x="0" y="0"/>
              <a:ext cx="5940630" cy="5124132"/>
            </a:xfrm>
            <a:prstGeom prst="rect">
              <a:avLst/>
            </a:prstGeom>
          </p:spPr>
        </p:pic>
      </p:grpSp>
      <p:grpSp>
        <p:nvGrpSpPr>
          <p:cNvPr id="14" name="Group 10">
            <a:extLst>
              <a:ext uri="{FF2B5EF4-FFF2-40B4-BE49-F238E27FC236}">
                <a16:creationId xmlns:a16="http://schemas.microsoft.com/office/drawing/2014/main" id="{747061B3-A02B-58C2-D811-44DA71291B80}"/>
              </a:ext>
            </a:extLst>
          </p:cNvPr>
          <p:cNvGrpSpPr/>
          <p:nvPr userDrawn="1"/>
        </p:nvGrpSpPr>
        <p:grpSpPr>
          <a:xfrm>
            <a:off x="5159879" y="5606001"/>
            <a:ext cx="1718963" cy="864063"/>
            <a:chOff x="0" y="0"/>
            <a:chExt cx="1913890" cy="962046"/>
          </a:xfrm>
        </p:grpSpPr>
        <p:sp>
          <p:nvSpPr>
            <p:cNvPr id="15" name="Freeform 11">
              <a:extLst>
                <a:ext uri="{FF2B5EF4-FFF2-40B4-BE49-F238E27FC236}">
                  <a16:creationId xmlns:a16="http://schemas.microsoft.com/office/drawing/2014/main" id="{E940F6D9-1B0B-F898-6618-FB0859FB00AA}"/>
                </a:ext>
              </a:extLst>
            </p:cNvPr>
            <p:cNvSpPr/>
            <p:nvPr/>
          </p:nvSpPr>
          <p:spPr>
            <a:xfrm>
              <a:off x="0" y="0"/>
              <a:ext cx="1913890" cy="962046"/>
            </a:xfrm>
            <a:custGeom>
              <a:avLst/>
              <a:gdLst/>
              <a:ahLst/>
              <a:cxnLst/>
              <a:rect l="l" t="t" r="r" b="b"/>
              <a:pathLst>
                <a:path w="1913890" h="962046">
                  <a:moveTo>
                    <a:pt x="0" y="0"/>
                  </a:moveTo>
                  <a:lnTo>
                    <a:pt x="1913890" y="0"/>
                  </a:lnTo>
                  <a:lnTo>
                    <a:pt x="1913890" y="962046"/>
                  </a:lnTo>
                  <a:lnTo>
                    <a:pt x="0" y="962046"/>
                  </a:lnTo>
                  <a:close/>
                </a:path>
              </a:pathLst>
            </a:custGeom>
            <a:solidFill>
              <a:srgbClr val="42B4E5"/>
            </a:solidFill>
          </p:spPr>
        </p:sp>
      </p:grpSp>
      <p:pic>
        <p:nvPicPr>
          <p:cNvPr id="16" name="Picture 12">
            <a:extLst>
              <a:ext uri="{FF2B5EF4-FFF2-40B4-BE49-F238E27FC236}">
                <a16:creationId xmlns:a16="http://schemas.microsoft.com/office/drawing/2014/main" id="{F00B9549-B9A5-BF57-D99A-95A94EA69BD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flipV="1">
            <a:off x="3240323" y="2990199"/>
            <a:ext cx="1214572" cy="1214572"/>
          </a:xfrm>
          <a:prstGeom prst="rect">
            <a:avLst/>
          </a:prstGeom>
        </p:spPr>
      </p:pic>
      <p:pic>
        <p:nvPicPr>
          <p:cNvPr id="17" name="Picture 13">
            <a:extLst>
              <a:ext uri="{FF2B5EF4-FFF2-40B4-BE49-F238E27FC236}">
                <a16:creationId xmlns:a16="http://schemas.microsoft.com/office/drawing/2014/main" id="{797693F1-BD14-029A-458A-6299AE6ECDD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200000" flipH="1" flipV="1">
            <a:off x="0" y="5151817"/>
            <a:ext cx="1718963" cy="1718963"/>
          </a:xfrm>
          <a:prstGeom prst="rect">
            <a:avLst/>
          </a:prstGeom>
        </p:spPr>
      </p:pic>
      <p:pic>
        <p:nvPicPr>
          <p:cNvPr id="18" name="Picture 14">
            <a:extLst>
              <a:ext uri="{FF2B5EF4-FFF2-40B4-BE49-F238E27FC236}">
                <a16:creationId xmlns:a16="http://schemas.microsoft.com/office/drawing/2014/main" id="{CBA19815-8D64-DA9F-BF88-003DFB08D62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332519" y="4751101"/>
            <a:ext cx="1718963" cy="1718963"/>
          </a:xfrm>
          <a:prstGeom prst="rect">
            <a:avLst/>
          </a:prstGeom>
        </p:spPr>
      </p:pic>
      <p:pic>
        <p:nvPicPr>
          <p:cNvPr id="19" name="Picture 15">
            <a:extLst>
              <a:ext uri="{FF2B5EF4-FFF2-40B4-BE49-F238E27FC236}">
                <a16:creationId xmlns:a16="http://schemas.microsoft.com/office/drawing/2014/main" id="{627869D4-9A45-E623-8BD5-F6BFE8191FC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368871" y="2816034"/>
            <a:ext cx="1060690" cy="1060690"/>
          </a:xfrm>
          <a:prstGeom prst="rect">
            <a:avLst/>
          </a:prstGeom>
        </p:spPr>
      </p:pic>
      <p:pic>
        <p:nvPicPr>
          <p:cNvPr id="21" name="Picture 17">
            <a:extLst>
              <a:ext uri="{FF2B5EF4-FFF2-40B4-BE49-F238E27FC236}">
                <a16:creationId xmlns:a16="http://schemas.microsoft.com/office/drawing/2014/main" id="{5538FFA1-6720-71A8-36AF-FA8DC8390048}"/>
              </a:ext>
            </a:extLst>
          </p:cNvPr>
          <p:cNvPicPr>
            <a:picLocks noChangeAspect="1"/>
          </p:cNvPicPr>
          <p:nvPr userDrawn="1"/>
        </p:nvPicPr>
        <p:blipFill>
          <a:blip r:embed="rId13"/>
          <a:srcRect/>
          <a:stretch>
            <a:fillRect/>
          </a:stretch>
        </p:blipFill>
        <p:spPr>
          <a:xfrm>
            <a:off x="9999264" y="6038032"/>
            <a:ext cx="1333255" cy="593298"/>
          </a:xfrm>
          <a:prstGeom prst="rect">
            <a:avLst/>
          </a:prstGeom>
        </p:spPr>
      </p:pic>
      <p:sp>
        <p:nvSpPr>
          <p:cNvPr id="22" name="Text Placeholder 2">
            <a:extLst>
              <a:ext uri="{FF2B5EF4-FFF2-40B4-BE49-F238E27FC236}">
                <a16:creationId xmlns:a16="http://schemas.microsoft.com/office/drawing/2014/main" id="{1DF99283-A5E1-12A6-9213-1AA392C121CA}"/>
              </a:ext>
            </a:extLst>
          </p:cNvPr>
          <p:cNvSpPr>
            <a:spLocks noGrp="1"/>
          </p:cNvSpPr>
          <p:nvPr>
            <p:ph type="body" idx="17"/>
          </p:nvPr>
        </p:nvSpPr>
        <p:spPr>
          <a:xfrm>
            <a:off x="1320800" y="1073995"/>
            <a:ext cx="5283200" cy="415836"/>
          </a:xfrm>
        </p:spPr>
        <p:txBody>
          <a:bodyPr anchor="t">
            <a:noAutofit/>
          </a:bodyPr>
          <a:lstStyle>
            <a:lvl1pPr marL="0" indent="0" algn="l">
              <a:buNone/>
              <a:defRPr sz="2133">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5678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449F-6789-4F1D-B71E-B76623FA6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685800" y="2057400"/>
            <a:ext cx="3372366" cy="4114800"/>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4409816" y="2057400"/>
            <a:ext cx="3372367" cy="4114800"/>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0095C-3808-4648-AE43-9880FC013B0B}"/>
              </a:ext>
            </a:extLst>
          </p:cNvPr>
          <p:cNvSpPr>
            <a:spLocks noGrp="1"/>
          </p:cNvSpPr>
          <p:nvPr>
            <p:ph type="dt" sz="half" idx="10"/>
          </p:nvPr>
        </p:nvSpPr>
        <p:spPr/>
        <p:txBody>
          <a:bodyPr/>
          <a:lstStyle/>
          <a:p>
            <a:fld id="{CD9C8E32-A14F-4E7D-88BC-4B4D67EE0CEB}" type="datetime1">
              <a:rPr lang="en-US" smtClean="0"/>
              <a:t>8/19/2025</a:t>
            </a:fld>
            <a:endParaRPr lang="en-US"/>
          </a:p>
        </p:txBody>
      </p:sp>
      <p:sp>
        <p:nvSpPr>
          <p:cNvPr id="6" name="Footer Placeholder 5">
            <a:extLst>
              <a:ext uri="{FF2B5EF4-FFF2-40B4-BE49-F238E27FC236}">
                <a16:creationId xmlns:a16="http://schemas.microsoft.com/office/drawing/2014/main" id="{D1E86083-7C1D-4427-A28F-A64F95AE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DCF72-59FE-4708-AC5E-02CBE64E3159}"/>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8" name="Content Placeholder 3">
            <a:extLst>
              <a:ext uri="{FF2B5EF4-FFF2-40B4-BE49-F238E27FC236}">
                <a16:creationId xmlns:a16="http://schemas.microsoft.com/office/drawing/2014/main" id="{0EB1A1DC-A555-4710-A4B1-33FEE3143911}"/>
              </a:ext>
            </a:extLst>
          </p:cNvPr>
          <p:cNvSpPr>
            <a:spLocks noGrp="1"/>
          </p:cNvSpPr>
          <p:nvPr>
            <p:ph sz="half" idx="13" hasCustomPrompt="1"/>
          </p:nvPr>
        </p:nvSpPr>
        <p:spPr>
          <a:xfrm>
            <a:off x="8141557" y="2057400"/>
            <a:ext cx="3372367" cy="4114800"/>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779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AD7CADC0-9315-E7BB-F41A-599AF946FF6E}"/>
              </a:ext>
            </a:extLst>
          </p:cNvPr>
          <p:cNvGrpSpPr/>
          <p:nvPr userDrawn="1"/>
        </p:nvGrpSpPr>
        <p:grpSpPr>
          <a:xfrm>
            <a:off x="6317682" y="0"/>
            <a:ext cx="5874318" cy="6858000"/>
            <a:chOff x="0" y="0"/>
            <a:chExt cx="11748637" cy="13716000"/>
          </a:xfrm>
        </p:grpSpPr>
        <p:pic>
          <p:nvPicPr>
            <p:cNvPr id="7" name="Picture 3">
              <a:extLst>
                <a:ext uri="{FF2B5EF4-FFF2-40B4-BE49-F238E27FC236}">
                  <a16:creationId xmlns:a16="http://schemas.microsoft.com/office/drawing/2014/main" id="{9AB1EF9E-DBB1-61EF-5EE6-5761F05B5BFA}"/>
                </a:ext>
              </a:extLst>
            </p:cNvPr>
            <p:cNvPicPr>
              <a:picLocks noChangeAspect="1"/>
            </p:cNvPicPr>
            <p:nvPr/>
          </p:nvPicPr>
          <p:blipFill>
            <a:blip r:embed="rId2"/>
            <a:srcRect l="21412" r="21412"/>
            <a:stretch>
              <a:fillRect/>
            </a:stretch>
          </p:blipFill>
          <p:spPr>
            <a:xfrm>
              <a:off x="0" y="0"/>
              <a:ext cx="11748637" cy="13716000"/>
            </a:xfrm>
            <a:prstGeom prst="rect">
              <a:avLst/>
            </a:prstGeom>
          </p:spPr>
        </p:pic>
      </p:grpSp>
      <p:grpSp>
        <p:nvGrpSpPr>
          <p:cNvPr id="8" name="Group 4">
            <a:extLst>
              <a:ext uri="{FF2B5EF4-FFF2-40B4-BE49-F238E27FC236}">
                <a16:creationId xmlns:a16="http://schemas.microsoft.com/office/drawing/2014/main" id="{3CBC74F3-0AC7-B010-5B48-0D6053D0726E}"/>
              </a:ext>
            </a:extLst>
          </p:cNvPr>
          <p:cNvGrpSpPr/>
          <p:nvPr userDrawn="1"/>
        </p:nvGrpSpPr>
        <p:grpSpPr>
          <a:xfrm>
            <a:off x="0" y="4875507"/>
            <a:ext cx="8206160" cy="1982493"/>
            <a:chOff x="0" y="0"/>
            <a:chExt cx="7922191" cy="1913890"/>
          </a:xfrm>
        </p:grpSpPr>
        <p:sp>
          <p:nvSpPr>
            <p:cNvPr id="9" name="Freeform 5">
              <a:extLst>
                <a:ext uri="{FF2B5EF4-FFF2-40B4-BE49-F238E27FC236}">
                  <a16:creationId xmlns:a16="http://schemas.microsoft.com/office/drawing/2014/main" id="{7DD00426-5A22-7FDC-276D-FC2CDEBA23F0}"/>
                </a:ext>
              </a:extLst>
            </p:cNvPr>
            <p:cNvSpPr/>
            <p:nvPr/>
          </p:nvSpPr>
          <p:spPr>
            <a:xfrm>
              <a:off x="0" y="0"/>
              <a:ext cx="7922190" cy="1913890"/>
            </a:xfrm>
            <a:custGeom>
              <a:avLst/>
              <a:gdLst/>
              <a:ahLst/>
              <a:cxnLst/>
              <a:rect l="l" t="t" r="r" b="b"/>
              <a:pathLst>
                <a:path w="7922190" h="1913890">
                  <a:moveTo>
                    <a:pt x="0" y="0"/>
                  </a:moveTo>
                  <a:lnTo>
                    <a:pt x="7922190" y="0"/>
                  </a:lnTo>
                  <a:lnTo>
                    <a:pt x="7922190" y="1913890"/>
                  </a:lnTo>
                  <a:lnTo>
                    <a:pt x="0" y="1913890"/>
                  </a:lnTo>
                  <a:close/>
                </a:path>
              </a:pathLst>
            </a:custGeom>
            <a:solidFill>
              <a:srgbClr val="0014CC"/>
            </a:solidFill>
          </p:spPr>
        </p:sp>
      </p:grpSp>
      <p:pic>
        <p:nvPicPr>
          <p:cNvPr id="10" name="Picture 6">
            <a:extLst>
              <a:ext uri="{FF2B5EF4-FFF2-40B4-BE49-F238E27FC236}">
                <a16:creationId xmlns:a16="http://schemas.microsoft.com/office/drawing/2014/main" id="{A5244B0B-69F3-41D9-4C52-5DB956CB52C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155360" y="4875507"/>
            <a:ext cx="1982493" cy="1982493"/>
          </a:xfrm>
          <a:prstGeom prst="rect">
            <a:avLst/>
          </a:prstGeom>
        </p:spPr>
      </p:pic>
      <p:pic>
        <p:nvPicPr>
          <p:cNvPr id="11" name="Picture 7">
            <a:extLst>
              <a:ext uri="{FF2B5EF4-FFF2-40B4-BE49-F238E27FC236}">
                <a16:creationId xmlns:a16="http://schemas.microsoft.com/office/drawing/2014/main" id="{EFD95572-ABA5-38CA-DB0C-2EEA31F4BBA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V="1">
            <a:off x="0" y="4875507"/>
            <a:ext cx="1982493" cy="1982493"/>
          </a:xfrm>
          <a:prstGeom prst="rect">
            <a:avLst/>
          </a:prstGeom>
        </p:spPr>
      </p:pic>
      <p:grpSp>
        <p:nvGrpSpPr>
          <p:cNvPr id="13" name="Group 9">
            <a:extLst>
              <a:ext uri="{FF2B5EF4-FFF2-40B4-BE49-F238E27FC236}">
                <a16:creationId xmlns:a16="http://schemas.microsoft.com/office/drawing/2014/main" id="{EEDCDB76-D1B2-F8F3-7683-298985BDEA8C}"/>
              </a:ext>
            </a:extLst>
          </p:cNvPr>
          <p:cNvGrpSpPr/>
          <p:nvPr userDrawn="1"/>
        </p:nvGrpSpPr>
        <p:grpSpPr>
          <a:xfrm>
            <a:off x="979630" y="3429000"/>
            <a:ext cx="1971203" cy="815813"/>
            <a:chOff x="0" y="0"/>
            <a:chExt cx="3942406" cy="1631626"/>
          </a:xfrm>
          <a:solidFill>
            <a:schemeClr val="accent3"/>
          </a:solidFill>
        </p:grpSpPr>
        <p:pic>
          <p:nvPicPr>
            <p:cNvPr id="14" name="Picture 10">
              <a:extLst>
                <a:ext uri="{FF2B5EF4-FFF2-40B4-BE49-F238E27FC236}">
                  <a16:creationId xmlns:a16="http://schemas.microsoft.com/office/drawing/2014/main" id="{8CBF7F5C-4941-4FBA-4560-CC47041D39FF}"/>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0" y="0"/>
              <a:ext cx="1631526" cy="1631526"/>
            </a:xfrm>
            <a:prstGeom prst="rect">
              <a:avLst/>
            </a:prstGeom>
          </p:spPr>
        </p:pic>
        <p:pic>
          <p:nvPicPr>
            <p:cNvPr id="15" name="Picture 11">
              <a:extLst>
                <a:ext uri="{FF2B5EF4-FFF2-40B4-BE49-F238E27FC236}">
                  <a16:creationId xmlns:a16="http://schemas.microsoft.com/office/drawing/2014/main" id="{0CC59339-3ECD-5887-B2C7-88DB90E86E2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32320" y="100"/>
              <a:ext cx="1631526" cy="1631526"/>
            </a:xfrm>
            <a:prstGeom prst="rect">
              <a:avLst/>
            </a:prstGeom>
          </p:spPr>
        </p:pic>
        <p:pic>
          <p:nvPicPr>
            <p:cNvPr id="16" name="Picture 12">
              <a:extLst>
                <a:ext uri="{FF2B5EF4-FFF2-40B4-BE49-F238E27FC236}">
                  <a16:creationId xmlns:a16="http://schemas.microsoft.com/office/drawing/2014/main" id="{AB6A07D9-8CDA-1438-F704-0EDF477BB208}"/>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448083" y="0"/>
              <a:ext cx="1631526" cy="1631526"/>
            </a:xfrm>
            <a:prstGeom prst="rect">
              <a:avLst/>
            </a:prstGeom>
          </p:spPr>
        </p:pic>
        <p:pic>
          <p:nvPicPr>
            <p:cNvPr id="17" name="Picture 13">
              <a:extLst>
                <a:ext uri="{FF2B5EF4-FFF2-40B4-BE49-F238E27FC236}">
                  <a16:creationId xmlns:a16="http://schemas.microsoft.com/office/drawing/2014/main" id="{4CA69758-5370-A365-DF46-6C269CE88991}"/>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2310880" y="100"/>
              <a:ext cx="1631526" cy="1631526"/>
            </a:xfrm>
            <a:prstGeom prst="rect">
              <a:avLst/>
            </a:prstGeom>
          </p:spPr>
        </p:pic>
      </p:grpSp>
      <p:grpSp>
        <p:nvGrpSpPr>
          <p:cNvPr id="20" name="Group 16">
            <a:extLst>
              <a:ext uri="{FF2B5EF4-FFF2-40B4-BE49-F238E27FC236}">
                <a16:creationId xmlns:a16="http://schemas.microsoft.com/office/drawing/2014/main" id="{A4DA9F41-6911-CE64-77BC-88811C814439}"/>
              </a:ext>
            </a:extLst>
          </p:cNvPr>
          <p:cNvGrpSpPr/>
          <p:nvPr userDrawn="1"/>
        </p:nvGrpSpPr>
        <p:grpSpPr>
          <a:xfrm>
            <a:off x="3750611" y="3429000"/>
            <a:ext cx="1971203" cy="815813"/>
            <a:chOff x="0" y="0"/>
            <a:chExt cx="3942406" cy="1631626"/>
          </a:xfrm>
          <a:solidFill>
            <a:schemeClr val="accent3"/>
          </a:solidFill>
        </p:grpSpPr>
        <p:pic>
          <p:nvPicPr>
            <p:cNvPr id="21" name="Picture 17">
              <a:extLst>
                <a:ext uri="{FF2B5EF4-FFF2-40B4-BE49-F238E27FC236}">
                  <a16:creationId xmlns:a16="http://schemas.microsoft.com/office/drawing/2014/main" id="{9CBC067E-2317-D9E9-B5A7-AC00958AE18D}"/>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0" y="0"/>
              <a:ext cx="1631526" cy="1631526"/>
            </a:xfrm>
            <a:prstGeom prst="rect">
              <a:avLst/>
            </a:prstGeom>
          </p:spPr>
        </p:pic>
        <p:pic>
          <p:nvPicPr>
            <p:cNvPr id="22" name="Picture 18">
              <a:extLst>
                <a:ext uri="{FF2B5EF4-FFF2-40B4-BE49-F238E27FC236}">
                  <a16:creationId xmlns:a16="http://schemas.microsoft.com/office/drawing/2014/main" id="{AC7CEC70-A783-943E-74BA-7B7EA75922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32320" y="100"/>
              <a:ext cx="1631526" cy="1631526"/>
            </a:xfrm>
            <a:prstGeom prst="rect">
              <a:avLst/>
            </a:prstGeom>
          </p:spPr>
        </p:pic>
        <p:pic>
          <p:nvPicPr>
            <p:cNvPr id="23" name="Picture 19">
              <a:extLst>
                <a:ext uri="{FF2B5EF4-FFF2-40B4-BE49-F238E27FC236}">
                  <a16:creationId xmlns:a16="http://schemas.microsoft.com/office/drawing/2014/main" id="{CBF5DDAE-356A-19AC-2AB9-563430D7AC16}"/>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448083" y="0"/>
              <a:ext cx="1631526" cy="1631526"/>
            </a:xfrm>
            <a:prstGeom prst="rect">
              <a:avLst/>
            </a:prstGeom>
          </p:spPr>
        </p:pic>
        <p:pic>
          <p:nvPicPr>
            <p:cNvPr id="24" name="Picture 20">
              <a:extLst>
                <a:ext uri="{FF2B5EF4-FFF2-40B4-BE49-F238E27FC236}">
                  <a16:creationId xmlns:a16="http://schemas.microsoft.com/office/drawing/2014/main" id="{20200320-82C9-8D94-A637-F6D762A55154}"/>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2310880" y="100"/>
              <a:ext cx="1631526" cy="1631526"/>
            </a:xfrm>
            <a:prstGeom prst="rect">
              <a:avLst/>
            </a:prstGeom>
          </p:spPr>
        </p:pic>
      </p:grpSp>
      <p:pic>
        <p:nvPicPr>
          <p:cNvPr id="26" name="Picture 22">
            <a:extLst>
              <a:ext uri="{FF2B5EF4-FFF2-40B4-BE49-F238E27FC236}">
                <a16:creationId xmlns:a16="http://schemas.microsoft.com/office/drawing/2014/main" id="{C7C5754C-F5ED-7E2A-47CF-1C2050F87349}"/>
              </a:ext>
            </a:extLst>
          </p:cNvPr>
          <p:cNvPicPr>
            <a:picLocks noChangeAspect="1"/>
          </p:cNvPicPr>
          <p:nvPr userDrawn="1"/>
        </p:nvPicPr>
        <p:blipFill>
          <a:blip r:embed="rId7"/>
          <a:srcRect/>
          <a:stretch>
            <a:fillRect/>
          </a:stretch>
        </p:blipFill>
        <p:spPr>
          <a:xfrm>
            <a:off x="10643477" y="6070512"/>
            <a:ext cx="1333255" cy="593298"/>
          </a:xfrm>
          <a:prstGeom prst="rect">
            <a:avLst/>
          </a:prstGeom>
        </p:spPr>
      </p:pic>
      <p:sp>
        <p:nvSpPr>
          <p:cNvPr id="27" name="Title 1">
            <a:extLst>
              <a:ext uri="{FF2B5EF4-FFF2-40B4-BE49-F238E27FC236}">
                <a16:creationId xmlns:a16="http://schemas.microsoft.com/office/drawing/2014/main" id="{A635845F-A34B-E4BC-F7B4-36C14FD9EB0C}"/>
              </a:ext>
            </a:extLst>
          </p:cNvPr>
          <p:cNvSpPr>
            <a:spLocks noGrp="1"/>
          </p:cNvSpPr>
          <p:nvPr>
            <p:ph type="title"/>
          </p:nvPr>
        </p:nvSpPr>
        <p:spPr>
          <a:xfrm>
            <a:off x="979630" y="887989"/>
            <a:ext cx="4578970" cy="1094505"/>
          </a:xfrm>
        </p:spPr>
        <p:txBody>
          <a:bodyPr>
            <a:noAutofit/>
          </a:bodyPr>
          <a:lstStyle>
            <a:lvl1pPr algn="l">
              <a:defRPr sz="3200" b="1">
                <a:solidFill>
                  <a:schemeClr val="tx1"/>
                </a:solidFill>
                <a:latin typeface="Nunito" pitchFamily="2" charset="77"/>
              </a:defRPr>
            </a:lvl1pPr>
          </a:lstStyle>
          <a:p>
            <a:r>
              <a:rPr lang="en-US"/>
              <a:t>Click to edit Master title style</a:t>
            </a:r>
          </a:p>
        </p:txBody>
      </p:sp>
      <p:sp>
        <p:nvSpPr>
          <p:cNvPr id="28" name="Text Placeholder 2">
            <a:extLst>
              <a:ext uri="{FF2B5EF4-FFF2-40B4-BE49-F238E27FC236}">
                <a16:creationId xmlns:a16="http://schemas.microsoft.com/office/drawing/2014/main" id="{E6A92A3E-737F-8FD3-C869-EB5C194BD0B8}"/>
              </a:ext>
            </a:extLst>
          </p:cNvPr>
          <p:cNvSpPr>
            <a:spLocks noGrp="1"/>
          </p:cNvSpPr>
          <p:nvPr>
            <p:ph type="body" idx="13"/>
          </p:nvPr>
        </p:nvSpPr>
        <p:spPr>
          <a:xfrm>
            <a:off x="979630" y="1985156"/>
            <a:ext cx="4578970" cy="454198"/>
          </a:xfrm>
        </p:spPr>
        <p:txBody>
          <a:bodyPr anchor="t">
            <a:noAutofit/>
          </a:bodyPr>
          <a:lstStyle>
            <a:lvl1pPr marL="0" indent="0">
              <a:buNone/>
              <a:defRPr sz="2133">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5AC7D5A3-368E-6393-DDA9-10B3E7A1F5CB}"/>
              </a:ext>
            </a:extLst>
          </p:cNvPr>
          <p:cNvSpPr>
            <a:spLocks noGrp="1"/>
          </p:cNvSpPr>
          <p:nvPr>
            <p:ph type="body" idx="14"/>
          </p:nvPr>
        </p:nvSpPr>
        <p:spPr>
          <a:xfrm>
            <a:off x="1045937" y="3609782"/>
            <a:ext cx="1776723" cy="454198"/>
          </a:xfrm>
        </p:spPr>
        <p:txBody>
          <a:bodyPr anchor="t">
            <a:noAutofit/>
          </a:bodyPr>
          <a:lstStyle>
            <a:lvl1pPr marL="0" indent="0" algn="ctr">
              <a:buNone/>
              <a:defRPr sz="1067">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F3D6E527-1DA2-4AB6-313A-CB2AEB9CDF6B}"/>
              </a:ext>
            </a:extLst>
          </p:cNvPr>
          <p:cNvSpPr>
            <a:spLocks noGrp="1"/>
          </p:cNvSpPr>
          <p:nvPr>
            <p:ph type="body" idx="15"/>
          </p:nvPr>
        </p:nvSpPr>
        <p:spPr>
          <a:xfrm>
            <a:off x="3840547" y="3609782"/>
            <a:ext cx="1776723" cy="454198"/>
          </a:xfrm>
        </p:spPr>
        <p:txBody>
          <a:bodyPr anchor="t">
            <a:noAutofit/>
          </a:bodyPr>
          <a:lstStyle>
            <a:lvl1pPr marL="0" indent="0" algn="ctr">
              <a:buNone/>
              <a:defRPr sz="1067">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56405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FFDB01"/>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B5CA9AE7-BCB6-F400-7F93-20CBF17752D3}"/>
              </a:ext>
            </a:extLst>
          </p:cNvPr>
          <p:cNvSpPr/>
          <p:nvPr userDrawn="1"/>
        </p:nvSpPr>
        <p:spPr>
          <a:xfrm>
            <a:off x="1004962" y="1"/>
            <a:ext cx="11187038" cy="5885211"/>
          </a:xfrm>
          <a:prstGeom prst="rect">
            <a:avLst/>
          </a:prstGeom>
          <a:solidFill>
            <a:schemeClr val="accent3"/>
          </a:solidFill>
        </p:spPr>
      </p:sp>
      <p:grpSp>
        <p:nvGrpSpPr>
          <p:cNvPr id="8" name="Group 3">
            <a:extLst>
              <a:ext uri="{FF2B5EF4-FFF2-40B4-BE49-F238E27FC236}">
                <a16:creationId xmlns:a16="http://schemas.microsoft.com/office/drawing/2014/main" id="{3338B8F6-BEE0-2989-CF5E-28DE91BE8140}"/>
              </a:ext>
            </a:extLst>
          </p:cNvPr>
          <p:cNvGrpSpPr>
            <a:grpSpLocks noChangeAspect="1"/>
          </p:cNvGrpSpPr>
          <p:nvPr userDrawn="1"/>
        </p:nvGrpSpPr>
        <p:grpSpPr>
          <a:xfrm>
            <a:off x="7063222" y="871921"/>
            <a:ext cx="7049184" cy="7049156"/>
            <a:chOff x="0" y="0"/>
            <a:chExt cx="6350000" cy="6349975"/>
          </a:xfrm>
        </p:grpSpPr>
        <p:sp>
          <p:nvSpPr>
            <p:cNvPr id="9" name="Freeform 4">
              <a:extLst>
                <a:ext uri="{FF2B5EF4-FFF2-40B4-BE49-F238E27FC236}">
                  <a16:creationId xmlns:a16="http://schemas.microsoft.com/office/drawing/2014/main" id="{EB5F3221-FD56-9B30-0A4E-25F767E6A85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0843" r="-39192"/>
              </a:stretch>
            </a:blipFill>
          </p:spPr>
        </p:sp>
      </p:grpSp>
      <p:sp>
        <p:nvSpPr>
          <p:cNvPr id="12" name="Title 1">
            <a:extLst>
              <a:ext uri="{FF2B5EF4-FFF2-40B4-BE49-F238E27FC236}">
                <a16:creationId xmlns:a16="http://schemas.microsoft.com/office/drawing/2014/main" id="{DA9307F1-5A7F-F25F-23EC-72121FD68B4A}"/>
              </a:ext>
            </a:extLst>
          </p:cNvPr>
          <p:cNvSpPr>
            <a:spLocks noGrp="1"/>
          </p:cNvSpPr>
          <p:nvPr>
            <p:ph type="title"/>
          </p:nvPr>
        </p:nvSpPr>
        <p:spPr>
          <a:xfrm>
            <a:off x="1270000" y="1680333"/>
            <a:ext cx="5689600" cy="1393067"/>
          </a:xfrm>
        </p:spPr>
        <p:txBody>
          <a:bodyPr>
            <a:noAutofit/>
          </a:bodyPr>
          <a:lstStyle>
            <a:lvl1pPr algn="l">
              <a:defRPr sz="4667" b="1">
                <a:solidFill>
                  <a:schemeClr val="tx2"/>
                </a:solidFill>
                <a:latin typeface="Nunito" pitchFamily="2" charset="77"/>
              </a:defRPr>
            </a:lvl1pPr>
          </a:lstStyle>
          <a:p>
            <a:r>
              <a:rPr lang="en-US"/>
              <a:t>Click to edit Master title style</a:t>
            </a:r>
          </a:p>
        </p:txBody>
      </p:sp>
      <p:sp>
        <p:nvSpPr>
          <p:cNvPr id="13" name="Text Placeholder 2">
            <a:extLst>
              <a:ext uri="{FF2B5EF4-FFF2-40B4-BE49-F238E27FC236}">
                <a16:creationId xmlns:a16="http://schemas.microsoft.com/office/drawing/2014/main" id="{787F8E93-C5E2-EBDB-8357-9291120357A1}"/>
              </a:ext>
            </a:extLst>
          </p:cNvPr>
          <p:cNvSpPr>
            <a:spLocks noGrp="1"/>
          </p:cNvSpPr>
          <p:nvPr>
            <p:ph type="body" idx="1"/>
          </p:nvPr>
        </p:nvSpPr>
        <p:spPr>
          <a:xfrm>
            <a:off x="1270000" y="3138867"/>
            <a:ext cx="4016505" cy="580267"/>
          </a:xfrm>
        </p:spPr>
        <p:txBody>
          <a:bodyPr anchor="t">
            <a:normAutofit/>
          </a:bodyPr>
          <a:lstStyle>
            <a:lvl1pPr marL="0" indent="0">
              <a:buNone/>
              <a:defRPr sz="1733">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4028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E5D8C6"/>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B5CA9AE7-BCB6-F400-7F93-20CBF17752D3}"/>
              </a:ext>
            </a:extLst>
          </p:cNvPr>
          <p:cNvSpPr/>
          <p:nvPr userDrawn="1"/>
        </p:nvSpPr>
        <p:spPr>
          <a:xfrm>
            <a:off x="1004962" y="1"/>
            <a:ext cx="11187038" cy="5885211"/>
          </a:xfrm>
          <a:prstGeom prst="rect">
            <a:avLst/>
          </a:prstGeom>
          <a:solidFill>
            <a:schemeClr val="accent2"/>
          </a:solidFill>
        </p:spPr>
      </p:sp>
      <p:sp>
        <p:nvSpPr>
          <p:cNvPr id="12" name="Title 1">
            <a:extLst>
              <a:ext uri="{FF2B5EF4-FFF2-40B4-BE49-F238E27FC236}">
                <a16:creationId xmlns:a16="http://schemas.microsoft.com/office/drawing/2014/main" id="{DA9307F1-5A7F-F25F-23EC-72121FD68B4A}"/>
              </a:ext>
            </a:extLst>
          </p:cNvPr>
          <p:cNvSpPr>
            <a:spLocks noGrp="1"/>
          </p:cNvSpPr>
          <p:nvPr>
            <p:ph type="title"/>
          </p:nvPr>
        </p:nvSpPr>
        <p:spPr>
          <a:xfrm>
            <a:off x="1270000" y="1680333"/>
            <a:ext cx="5689600" cy="1393067"/>
          </a:xfrm>
        </p:spPr>
        <p:txBody>
          <a:bodyPr>
            <a:noAutofit/>
          </a:bodyPr>
          <a:lstStyle>
            <a:lvl1pPr algn="l">
              <a:defRPr sz="4667" b="1">
                <a:solidFill>
                  <a:schemeClr val="bg1"/>
                </a:solidFill>
                <a:latin typeface="Nunito" pitchFamily="2" charset="77"/>
              </a:defRPr>
            </a:lvl1pPr>
          </a:lstStyle>
          <a:p>
            <a:r>
              <a:rPr lang="en-US"/>
              <a:t>Click to edit Master title style</a:t>
            </a:r>
          </a:p>
        </p:txBody>
      </p:sp>
      <p:sp>
        <p:nvSpPr>
          <p:cNvPr id="13" name="Text Placeholder 2">
            <a:extLst>
              <a:ext uri="{FF2B5EF4-FFF2-40B4-BE49-F238E27FC236}">
                <a16:creationId xmlns:a16="http://schemas.microsoft.com/office/drawing/2014/main" id="{787F8E93-C5E2-EBDB-8357-9291120357A1}"/>
              </a:ext>
            </a:extLst>
          </p:cNvPr>
          <p:cNvSpPr>
            <a:spLocks noGrp="1"/>
          </p:cNvSpPr>
          <p:nvPr>
            <p:ph type="body" idx="1"/>
          </p:nvPr>
        </p:nvSpPr>
        <p:spPr>
          <a:xfrm>
            <a:off x="1270000" y="3138867"/>
            <a:ext cx="4016505" cy="580267"/>
          </a:xfrm>
        </p:spPr>
        <p:txBody>
          <a:bodyPr anchor="t">
            <a:normAutofit/>
          </a:bodyPr>
          <a:lstStyle>
            <a:lvl1pPr marL="0" indent="0">
              <a:buNone/>
              <a:defRPr sz="17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pic>
        <p:nvPicPr>
          <p:cNvPr id="3" name="Picture 2" descr="A young child playing with a toy&#10;&#10;Description automatically generated">
            <a:extLst>
              <a:ext uri="{FF2B5EF4-FFF2-40B4-BE49-F238E27FC236}">
                <a16:creationId xmlns:a16="http://schemas.microsoft.com/office/drawing/2014/main" id="{9535C785-7FB0-422D-F815-266F7FE261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0" y="1168924"/>
            <a:ext cx="4572000" cy="6858000"/>
          </a:xfrm>
          <a:prstGeom prst="rect">
            <a:avLst/>
          </a:prstGeom>
        </p:spPr>
      </p:pic>
    </p:spTree>
    <p:extLst>
      <p:ext uri="{BB962C8B-B14F-4D97-AF65-F5344CB8AC3E}">
        <p14:creationId xmlns:p14="http://schemas.microsoft.com/office/powerpoint/2010/main" val="3670493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3"/>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B5CA9AE7-BCB6-F400-7F93-20CBF17752D3}"/>
              </a:ext>
            </a:extLst>
          </p:cNvPr>
          <p:cNvSpPr/>
          <p:nvPr userDrawn="1"/>
        </p:nvSpPr>
        <p:spPr>
          <a:xfrm>
            <a:off x="1004962" y="1"/>
            <a:ext cx="11187038" cy="5885211"/>
          </a:xfrm>
          <a:prstGeom prst="rect">
            <a:avLst/>
          </a:prstGeom>
          <a:solidFill>
            <a:schemeClr val="accent1"/>
          </a:solidFill>
        </p:spPr>
      </p:sp>
      <p:grpSp>
        <p:nvGrpSpPr>
          <p:cNvPr id="8" name="Group 3">
            <a:extLst>
              <a:ext uri="{FF2B5EF4-FFF2-40B4-BE49-F238E27FC236}">
                <a16:creationId xmlns:a16="http://schemas.microsoft.com/office/drawing/2014/main" id="{3338B8F6-BEE0-2989-CF5E-28DE91BE8140}"/>
              </a:ext>
            </a:extLst>
          </p:cNvPr>
          <p:cNvGrpSpPr>
            <a:grpSpLocks noChangeAspect="1"/>
          </p:cNvGrpSpPr>
          <p:nvPr userDrawn="1"/>
        </p:nvGrpSpPr>
        <p:grpSpPr>
          <a:xfrm>
            <a:off x="7063222" y="871921"/>
            <a:ext cx="7049184" cy="7049156"/>
            <a:chOff x="0" y="0"/>
            <a:chExt cx="6350000" cy="6349975"/>
          </a:xfrm>
        </p:grpSpPr>
        <p:sp>
          <p:nvSpPr>
            <p:cNvPr id="9" name="Freeform 4">
              <a:extLst>
                <a:ext uri="{FF2B5EF4-FFF2-40B4-BE49-F238E27FC236}">
                  <a16:creationId xmlns:a16="http://schemas.microsoft.com/office/drawing/2014/main" id="{EB5F3221-FD56-9B30-0A4E-25F767E6A85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0843" r="-39192"/>
              </a:stretch>
            </a:blipFill>
          </p:spPr>
        </p:sp>
      </p:grpSp>
      <p:sp>
        <p:nvSpPr>
          <p:cNvPr id="12" name="Title 1">
            <a:extLst>
              <a:ext uri="{FF2B5EF4-FFF2-40B4-BE49-F238E27FC236}">
                <a16:creationId xmlns:a16="http://schemas.microsoft.com/office/drawing/2014/main" id="{DA9307F1-5A7F-F25F-23EC-72121FD68B4A}"/>
              </a:ext>
            </a:extLst>
          </p:cNvPr>
          <p:cNvSpPr>
            <a:spLocks noGrp="1"/>
          </p:cNvSpPr>
          <p:nvPr>
            <p:ph type="title"/>
          </p:nvPr>
        </p:nvSpPr>
        <p:spPr>
          <a:xfrm>
            <a:off x="1270000" y="1680333"/>
            <a:ext cx="5689600" cy="1393067"/>
          </a:xfrm>
        </p:spPr>
        <p:txBody>
          <a:bodyPr>
            <a:noAutofit/>
          </a:bodyPr>
          <a:lstStyle>
            <a:lvl1pPr algn="l">
              <a:defRPr sz="4667" b="1">
                <a:solidFill>
                  <a:schemeClr val="bg1"/>
                </a:solidFill>
                <a:latin typeface="Nunito" pitchFamily="2" charset="77"/>
              </a:defRPr>
            </a:lvl1pPr>
          </a:lstStyle>
          <a:p>
            <a:r>
              <a:rPr lang="en-US"/>
              <a:t>Click to edit Master title style</a:t>
            </a:r>
          </a:p>
        </p:txBody>
      </p:sp>
      <p:sp>
        <p:nvSpPr>
          <p:cNvPr id="13" name="Text Placeholder 2">
            <a:extLst>
              <a:ext uri="{FF2B5EF4-FFF2-40B4-BE49-F238E27FC236}">
                <a16:creationId xmlns:a16="http://schemas.microsoft.com/office/drawing/2014/main" id="{787F8E93-C5E2-EBDB-8357-9291120357A1}"/>
              </a:ext>
            </a:extLst>
          </p:cNvPr>
          <p:cNvSpPr>
            <a:spLocks noGrp="1"/>
          </p:cNvSpPr>
          <p:nvPr>
            <p:ph type="body" idx="1"/>
          </p:nvPr>
        </p:nvSpPr>
        <p:spPr>
          <a:xfrm>
            <a:off x="1270000" y="3138866"/>
            <a:ext cx="4016505" cy="391734"/>
          </a:xfrm>
        </p:spPr>
        <p:txBody>
          <a:bodyPr anchor="t">
            <a:normAutofit/>
          </a:bodyPr>
          <a:lstStyle>
            <a:lvl1pPr marL="0" indent="0">
              <a:buNone/>
              <a:defRPr sz="17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6903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2526623B-AA1A-C77E-13EB-11928D0DB997}"/>
              </a:ext>
            </a:extLst>
          </p:cNvPr>
          <p:cNvGrpSpPr/>
          <p:nvPr userDrawn="1"/>
        </p:nvGrpSpPr>
        <p:grpSpPr>
          <a:xfrm>
            <a:off x="5428688" y="0"/>
            <a:ext cx="6763312" cy="6858000"/>
            <a:chOff x="0" y="0"/>
            <a:chExt cx="13526624" cy="13716000"/>
          </a:xfrm>
        </p:grpSpPr>
        <p:pic>
          <p:nvPicPr>
            <p:cNvPr id="7" name="Picture 3">
              <a:extLst>
                <a:ext uri="{FF2B5EF4-FFF2-40B4-BE49-F238E27FC236}">
                  <a16:creationId xmlns:a16="http://schemas.microsoft.com/office/drawing/2014/main" id="{C1257071-5EDA-366D-2205-1598614B5907}"/>
                </a:ext>
              </a:extLst>
            </p:cNvPr>
            <p:cNvPicPr>
              <a:picLocks noChangeAspect="1"/>
            </p:cNvPicPr>
            <p:nvPr/>
          </p:nvPicPr>
          <p:blipFill>
            <a:blip r:embed="rId2"/>
            <a:srcRect l="17085" r="17085"/>
            <a:stretch>
              <a:fillRect/>
            </a:stretch>
          </p:blipFill>
          <p:spPr>
            <a:xfrm>
              <a:off x="0" y="0"/>
              <a:ext cx="6763312" cy="6858000"/>
            </a:xfrm>
            <a:prstGeom prst="rect">
              <a:avLst/>
            </a:prstGeom>
          </p:spPr>
        </p:pic>
        <p:pic>
          <p:nvPicPr>
            <p:cNvPr id="8" name="Picture 4">
              <a:extLst>
                <a:ext uri="{FF2B5EF4-FFF2-40B4-BE49-F238E27FC236}">
                  <a16:creationId xmlns:a16="http://schemas.microsoft.com/office/drawing/2014/main" id="{30210844-BEBD-DB24-5F93-A58F181B81C0}"/>
                </a:ext>
              </a:extLst>
            </p:cNvPr>
            <p:cNvPicPr>
              <a:picLocks noChangeAspect="1"/>
            </p:cNvPicPr>
            <p:nvPr/>
          </p:nvPicPr>
          <p:blipFill>
            <a:blip r:embed="rId3"/>
            <a:srcRect l="17126" r="17126"/>
            <a:stretch>
              <a:fillRect/>
            </a:stretch>
          </p:blipFill>
          <p:spPr>
            <a:xfrm>
              <a:off x="0" y="6858000"/>
              <a:ext cx="6763312" cy="6858000"/>
            </a:xfrm>
            <a:prstGeom prst="rect">
              <a:avLst/>
            </a:prstGeom>
          </p:spPr>
        </p:pic>
        <p:pic>
          <p:nvPicPr>
            <p:cNvPr id="9" name="Picture 5">
              <a:extLst>
                <a:ext uri="{FF2B5EF4-FFF2-40B4-BE49-F238E27FC236}">
                  <a16:creationId xmlns:a16="http://schemas.microsoft.com/office/drawing/2014/main" id="{7DDCD970-D16B-1125-832F-04EF914FFACA}"/>
                </a:ext>
              </a:extLst>
            </p:cNvPr>
            <p:cNvPicPr>
              <a:picLocks noChangeAspect="1"/>
            </p:cNvPicPr>
            <p:nvPr/>
          </p:nvPicPr>
          <p:blipFill>
            <a:blip r:embed="rId4"/>
            <a:srcRect l="32625" t="-8915" r="32625" b="-93884"/>
            <a:stretch>
              <a:fillRect/>
            </a:stretch>
          </p:blipFill>
          <p:spPr>
            <a:xfrm>
              <a:off x="6763312" y="0"/>
              <a:ext cx="6763312" cy="13716000"/>
            </a:xfrm>
            <a:prstGeom prst="rect">
              <a:avLst/>
            </a:prstGeom>
          </p:spPr>
        </p:pic>
      </p:grpSp>
      <p:pic>
        <p:nvPicPr>
          <p:cNvPr id="10" name="Picture 6">
            <a:extLst>
              <a:ext uri="{FF2B5EF4-FFF2-40B4-BE49-F238E27FC236}">
                <a16:creationId xmlns:a16="http://schemas.microsoft.com/office/drawing/2014/main" id="{53A7C4FA-BCE4-7B70-245D-B8CE1453EDC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flipH="1" flipV="1">
            <a:off x="8810344" y="5151817"/>
            <a:ext cx="1718963" cy="1718963"/>
          </a:xfrm>
          <a:prstGeom prst="rect">
            <a:avLst/>
          </a:prstGeom>
        </p:spPr>
      </p:pic>
      <p:pic>
        <p:nvPicPr>
          <p:cNvPr id="11" name="Picture 7">
            <a:extLst>
              <a:ext uri="{FF2B5EF4-FFF2-40B4-BE49-F238E27FC236}">
                <a16:creationId xmlns:a16="http://schemas.microsoft.com/office/drawing/2014/main" id="{EBDDCB19-349E-6696-87B7-E8B1AD495FF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flipV="1">
            <a:off x="4377037" y="-571930"/>
            <a:ext cx="1718963" cy="1718963"/>
          </a:xfrm>
          <a:prstGeom prst="rect">
            <a:avLst/>
          </a:prstGeom>
        </p:spPr>
      </p:pic>
      <p:pic>
        <p:nvPicPr>
          <p:cNvPr id="12" name="Picture 8">
            <a:extLst>
              <a:ext uri="{FF2B5EF4-FFF2-40B4-BE49-F238E27FC236}">
                <a16:creationId xmlns:a16="http://schemas.microsoft.com/office/drawing/2014/main" id="{23F1A3A6-486A-6FD9-6CBC-7AEB9B71C55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flipV="1">
            <a:off x="11332519" y="1411471"/>
            <a:ext cx="1718963" cy="1718963"/>
          </a:xfrm>
          <a:prstGeom prst="rect">
            <a:avLst/>
          </a:prstGeom>
        </p:spPr>
      </p:pic>
      <p:sp>
        <p:nvSpPr>
          <p:cNvPr id="15" name="Title 1">
            <a:extLst>
              <a:ext uri="{FF2B5EF4-FFF2-40B4-BE49-F238E27FC236}">
                <a16:creationId xmlns:a16="http://schemas.microsoft.com/office/drawing/2014/main" id="{D54311D7-89BB-D740-3FE3-8F1E17DC9269}"/>
              </a:ext>
            </a:extLst>
          </p:cNvPr>
          <p:cNvSpPr>
            <a:spLocks noGrp="1"/>
          </p:cNvSpPr>
          <p:nvPr>
            <p:ph type="title"/>
          </p:nvPr>
        </p:nvSpPr>
        <p:spPr>
          <a:xfrm>
            <a:off x="230510" y="2296352"/>
            <a:ext cx="4318377" cy="1062767"/>
          </a:xfrm>
        </p:spPr>
        <p:txBody>
          <a:bodyPr>
            <a:noAutofit/>
          </a:bodyPr>
          <a:lstStyle>
            <a:lvl1pPr algn="l">
              <a:defRPr sz="3600" b="1">
                <a:solidFill>
                  <a:schemeClr val="bg1"/>
                </a:solidFill>
                <a:latin typeface="Nunito" pitchFamily="2" charset="77"/>
              </a:defRPr>
            </a:lvl1pPr>
          </a:lstStyle>
          <a:p>
            <a:r>
              <a:rPr lang="en-US"/>
              <a:t>Click to edit Master title style</a:t>
            </a:r>
          </a:p>
        </p:txBody>
      </p:sp>
      <p:sp>
        <p:nvSpPr>
          <p:cNvPr id="16" name="Text Placeholder 2">
            <a:extLst>
              <a:ext uri="{FF2B5EF4-FFF2-40B4-BE49-F238E27FC236}">
                <a16:creationId xmlns:a16="http://schemas.microsoft.com/office/drawing/2014/main" id="{1F8D9453-A64F-2533-0987-0FF13297C479}"/>
              </a:ext>
            </a:extLst>
          </p:cNvPr>
          <p:cNvSpPr>
            <a:spLocks noGrp="1"/>
          </p:cNvSpPr>
          <p:nvPr>
            <p:ph type="body" idx="1"/>
          </p:nvPr>
        </p:nvSpPr>
        <p:spPr>
          <a:xfrm>
            <a:off x="230510" y="3683000"/>
            <a:ext cx="4016505" cy="391734"/>
          </a:xfrm>
        </p:spPr>
        <p:txBody>
          <a:bodyPr anchor="t">
            <a:normAutofit/>
          </a:bodyPr>
          <a:lstStyle>
            <a:lvl1pPr marL="0" indent="0">
              <a:buNone/>
              <a:defRPr sz="17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07928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E5D8C6"/>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2AE99D7F-6F30-3733-DC97-D7FA3A84D66D}"/>
              </a:ext>
            </a:extLst>
          </p:cNvPr>
          <p:cNvSpPr/>
          <p:nvPr userDrawn="1"/>
        </p:nvSpPr>
        <p:spPr>
          <a:xfrm>
            <a:off x="4644672" y="2285202"/>
            <a:ext cx="2902657" cy="4572797"/>
          </a:xfrm>
          <a:custGeom>
            <a:avLst/>
            <a:gdLst/>
            <a:ahLst/>
            <a:cxnLst/>
            <a:rect l="l" t="t" r="r" b="b"/>
            <a:pathLst>
              <a:path w="688037" h="1148024">
                <a:moveTo>
                  <a:pt x="0" y="0"/>
                </a:moveTo>
                <a:lnTo>
                  <a:pt x="688037" y="0"/>
                </a:lnTo>
                <a:lnTo>
                  <a:pt x="688037" y="1148024"/>
                </a:lnTo>
                <a:lnTo>
                  <a:pt x="0" y="1148024"/>
                </a:lnTo>
                <a:close/>
              </a:path>
            </a:pathLst>
          </a:custGeom>
          <a:solidFill>
            <a:schemeClr val="accent3"/>
          </a:solidFill>
        </p:spPr>
      </p:sp>
      <p:sp>
        <p:nvSpPr>
          <p:cNvPr id="7" name="Freeform 6">
            <a:extLst>
              <a:ext uri="{FF2B5EF4-FFF2-40B4-BE49-F238E27FC236}">
                <a16:creationId xmlns:a16="http://schemas.microsoft.com/office/drawing/2014/main" id="{BE1B3C21-13A4-6BA1-F778-1FB0B8842306}"/>
              </a:ext>
            </a:extLst>
          </p:cNvPr>
          <p:cNvSpPr/>
          <p:nvPr userDrawn="1"/>
        </p:nvSpPr>
        <p:spPr>
          <a:xfrm>
            <a:off x="1106502" y="2285203"/>
            <a:ext cx="2902657" cy="4572797"/>
          </a:xfrm>
          <a:custGeom>
            <a:avLst/>
            <a:gdLst/>
            <a:ahLst/>
            <a:cxnLst/>
            <a:rect l="l" t="t" r="r" b="b"/>
            <a:pathLst>
              <a:path w="688037" h="1148024">
                <a:moveTo>
                  <a:pt x="0" y="0"/>
                </a:moveTo>
                <a:lnTo>
                  <a:pt x="688037" y="0"/>
                </a:lnTo>
                <a:lnTo>
                  <a:pt x="688037" y="1148024"/>
                </a:lnTo>
                <a:lnTo>
                  <a:pt x="0" y="1148024"/>
                </a:lnTo>
                <a:close/>
              </a:path>
            </a:pathLst>
          </a:custGeom>
          <a:solidFill>
            <a:schemeClr val="accent3"/>
          </a:solidFill>
        </p:spPr>
      </p:sp>
      <p:sp>
        <p:nvSpPr>
          <p:cNvPr id="8" name="Freeform 9">
            <a:extLst>
              <a:ext uri="{FF2B5EF4-FFF2-40B4-BE49-F238E27FC236}">
                <a16:creationId xmlns:a16="http://schemas.microsoft.com/office/drawing/2014/main" id="{81374B2F-E943-5745-D152-CDE8C3CC298F}"/>
              </a:ext>
            </a:extLst>
          </p:cNvPr>
          <p:cNvSpPr/>
          <p:nvPr userDrawn="1"/>
        </p:nvSpPr>
        <p:spPr>
          <a:xfrm>
            <a:off x="8182841" y="2285204"/>
            <a:ext cx="2902657" cy="4572795"/>
          </a:xfrm>
          <a:custGeom>
            <a:avLst/>
            <a:gdLst/>
            <a:ahLst/>
            <a:cxnLst/>
            <a:rect l="l" t="t" r="r" b="b"/>
            <a:pathLst>
              <a:path w="688037" h="1187770">
                <a:moveTo>
                  <a:pt x="0" y="0"/>
                </a:moveTo>
                <a:lnTo>
                  <a:pt x="688037" y="0"/>
                </a:lnTo>
                <a:lnTo>
                  <a:pt x="688037" y="1187770"/>
                </a:lnTo>
                <a:lnTo>
                  <a:pt x="0" y="1187770"/>
                </a:lnTo>
                <a:close/>
              </a:path>
            </a:pathLst>
          </a:custGeom>
          <a:solidFill>
            <a:schemeClr val="accent3"/>
          </a:solidFill>
        </p:spPr>
      </p:sp>
      <p:grpSp>
        <p:nvGrpSpPr>
          <p:cNvPr id="4" name="Group 3">
            <a:extLst>
              <a:ext uri="{FF2B5EF4-FFF2-40B4-BE49-F238E27FC236}">
                <a16:creationId xmlns:a16="http://schemas.microsoft.com/office/drawing/2014/main" id="{3FFBF7C1-7E6C-ECAA-100D-3590E305B657}"/>
              </a:ext>
            </a:extLst>
          </p:cNvPr>
          <p:cNvGrpSpPr/>
          <p:nvPr userDrawn="1"/>
        </p:nvGrpSpPr>
        <p:grpSpPr>
          <a:xfrm>
            <a:off x="2278885" y="1281411"/>
            <a:ext cx="557891" cy="598002"/>
            <a:chOff x="2278885" y="1286359"/>
            <a:chExt cx="557891" cy="598002"/>
          </a:xfrm>
        </p:grpSpPr>
        <p:grpSp>
          <p:nvGrpSpPr>
            <p:cNvPr id="27" name="Group 29">
              <a:extLst>
                <a:ext uri="{FF2B5EF4-FFF2-40B4-BE49-F238E27FC236}">
                  <a16:creationId xmlns:a16="http://schemas.microsoft.com/office/drawing/2014/main" id="{A71640FE-B92A-06BA-E457-F7B10C42F4A5}"/>
                </a:ext>
              </a:extLst>
            </p:cNvPr>
            <p:cNvGrpSpPr/>
            <p:nvPr/>
          </p:nvGrpSpPr>
          <p:grpSpPr>
            <a:xfrm>
              <a:off x="2278885" y="1326470"/>
              <a:ext cx="557891" cy="557891"/>
              <a:chOff x="0" y="0"/>
              <a:chExt cx="6350000" cy="6350000"/>
            </a:xfrm>
          </p:grpSpPr>
          <p:sp>
            <p:nvSpPr>
              <p:cNvPr id="28" name="Freeform 30">
                <a:extLst>
                  <a:ext uri="{FF2B5EF4-FFF2-40B4-BE49-F238E27FC236}">
                    <a16:creationId xmlns:a16="http://schemas.microsoft.com/office/drawing/2014/main" id="{589857D0-9134-6D43-E186-141737DA746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0F2E"/>
              </a:solidFill>
            </p:spPr>
          </p:sp>
        </p:grpSp>
        <p:sp>
          <p:nvSpPr>
            <p:cNvPr id="29" name="TextBox 31">
              <a:extLst>
                <a:ext uri="{FF2B5EF4-FFF2-40B4-BE49-F238E27FC236}">
                  <a16:creationId xmlns:a16="http://schemas.microsoft.com/office/drawing/2014/main" id="{068DCF5B-0869-A4E8-7093-DE93EC9B8ACB}"/>
                </a:ext>
              </a:extLst>
            </p:cNvPr>
            <p:cNvSpPr txBox="1"/>
            <p:nvPr/>
          </p:nvSpPr>
          <p:spPr>
            <a:xfrm>
              <a:off x="2278885" y="1286359"/>
              <a:ext cx="557891" cy="543675"/>
            </a:xfrm>
            <a:prstGeom prst="rect">
              <a:avLst/>
            </a:prstGeom>
          </p:spPr>
          <p:txBody>
            <a:bodyPr lIns="0" tIns="0" rIns="0" bIns="0" rtlCol="0" anchor="t">
              <a:spAutoFit/>
            </a:bodyPr>
            <a:lstStyle/>
            <a:p>
              <a:pPr marL="0" lvl="1" indent="0" algn="ctr">
                <a:lnSpc>
                  <a:spcPts val="4524"/>
                </a:lnSpc>
                <a:spcBef>
                  <a:spcPct val="0"/>
                </a:spcBef>
              </a:pPr>
              <a:r>
                <a:rPr lang="en-US" sz="2881" u="none">
                  <a:solidFill>
                    <a:srgbClr val="FFFFFF"/>
                  </a:solidFill>
                  <a:latin typeface="Nunito Bold"/>
                </a:rPr>
                <a:t>1</a:t>
              </a:r>
            </a:p>
          </p:txBody>
        </p:sp>
      </p:grpSp>
      <p:grpSp>
        <p:nvGrpSpPr>
          <p:cNvPr id="2" name="Group 1">
            <a:extLst>
              <a:ext uri="{FF2B5EF4-FFF2-40B4-BE49-F238E27FC236}">
                <a16:creationId xmlns:a16="http://schemas.microsoft.com/office/drawing/2014/main" id="{4D48F988-1044-6D9E-DD87-CA61B2BDF8C7}"/>
              </a:ext>
            </a:extLst>
          </p:cNvPr>
          <p:cNvGrpSpPr/>
          <p:nvPr userDrawn="1"/>
        </p:nvGrpSpPr>
        <p:grpSpPr>
          <a:xfrm>
            <a:off x="9353889" y="1281411"/>
            <a:ext cx="557891" cy="598002"/>
            <a:chOff x="9353889" y="1286359"/>
            <a:chExt cx="557891" cy="598002"/>
          </a:xfrm>
        </p:grpSpPr>
        <p:grpSp>
          <p:nvGrpSpPr>
            <p:cNvPr id="30" name="Group 32">
              <a:extLst>
                <a:ext uri="{FF2B5EF4-FFF2-40B4-BE49-F238E27FC236}">
                  <a16:creationId xmlns:a16="http://schemas.microsoft.com/office/drawing/2014/main" id="{88041FEE-D7C7-F7E8-0D22-2A3A3E627A4C}"/>
                </a:ext>
              </a:extLst>
            </p:cNvPr>
            <p:cNvGrpSpPr/>
            <p:nvPr/>
          </p:nvGrpSpPr>
          <p:grpSpPr>
            <a:xfrm>
              <a:off x="9353889" y="1326470"/>
              <a:ext cx="557891" cy="557891"/>
              <a:chOff x="0" y="0"/>
              <a:chExt cx="6350000" cy="6350000"/>
            </a:xfrm>
          </p:grpSpPr>
          <p:sp>
            <p:nvSpPr>
              <p:cNvPr id="31" name="Freeform 33">
                <a:extLst>
                  <a:ext uri="{FF2B5EF4-FFF2-40B4-BE49-F238E27FC236}">
                    <a16:creationId xmlns:a16="http://schemas.microsoft.com/office/drawing/2014/main" id="{554D8457-E49A-22F3-5E67-38595D2EB3B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0F2E"/>
              </a:solidFill>
            </p:spPr>
          </p:sp>
        </p:grpSp>
        <p:sp>
          <p:nvSpPr>
            <p:cNvPr id="32" name="TextBox 34">
              <a:extLst>
                <a:ext uri="{FF2B5EF4-FFF2-40B4-BE49-F238E27FC236}">
                  <a16:creationId xmlns:a16="http://schemas.microsoft.com/office/drawing/2014/main" id="{500FCD5A-4AAF-CFC3-7E95-BF2A3A9C29B6}"/>
                </a:ext>
              </a:extLst>
            </p:cNvPr>
            <p:cNvSpPr txBox="1"/>
            <p:nvPr/>
          </p:nvSpPr>
          <p:spPr>
            <a:xfrm>
              <a:off x="9353889" y="1286359"/>
              <a:ext cx="557891" cy="543675"/>
            </a:xfrm>
            <a:prstGeom prst="rect">
              <a:avLst/>
            </a:prstGeom>
          </p:spPr>
          <p:txBody>
            <a:bodyPr lIns="0" tIns="0" rIns="0" bIns="0" rtlCol="0" anchor="t">
              <a:spAutoFit/>
            </a:bodyPr>
            <a:lstStyle/>
            <a:p>
              <a:pPr marL="0" lvl="1" indent="0" algn="ctr">
                <a:lnSpc>
                  <a:spcPts val="4524"/>
                </a:lnSpc>
                <a:spcBef>
                  <a:spcPct val="0"/>
                </a:spcBef>
              </a:pPr>
              <a:r>
                <a:rPr lang="en-US" sz="2881">
                  <a:solidFill>
                    <a:srgbClr val="FFFFFF"/>
                  </a:solidFill>
                  <a:latin typeface="Nunito Bold"/>
                </a:rPr>
                <a:t>3</a:t>
              </a:r>
            </a:p>
          </p:txBody>
        </p:sp>
      </p:grpSp>
      <p:grpSp>
        <p:nvGrpSpPr>
          <p:cNvPr id="3" name="Group 2">
            <a:extLst>
              <a:ext uri="{FF2B5EF4-FFF2-40B4-BE49-F238E27FC236}">
                <a16:creationId xmlns:a16="http://schemas.microsoft.com/office/drawing/2014/main" id="{6FB13607-AFAC-113D-C368-888B1E09872D}"/>
              </a:ext>
            </a:extLst>
          </p:cNvPr>
          <p:cNvGrpSpPr/>
          <p:nvPr userDrawn="1"/>
        </p:nvGrpSpPr>
        <p:grpSpPr>
          <a:xfrm>
            <a:off x="5814275" y="1281411"/>
            <a:ext cx="563451" cy="602950"/>
            <a:chOff x="5814275" y="1281411"/>
            <a:chExt cx="563451" cy="602950"/>
          </a:xfrm>
        </p:grpSpPr>
        <p:grpSp>
          <p:nvGrpSpPr>
            <p:cNvPr id="33" name="Group 35">
              <a:extLst>
                <a:ext uri="{FF2B5EF4-FFF2-40B4-BE49-F238E27FC236}">
                  <a16:creationId xmlns:a16="http://schemas.microsoft.com/office/drawing/2014/main" id="{57326E90-4FA9-D50D-8C8A-515C6E540CB6}"/>
                </a:ext>
              </a:extLst>
            </p:cNvPr>
            <p:cNvGrpSpPr/>
            <p:nvPr/>
          </p:nvGrpSpPr>
          <p:grpSpPr>
            <a:xfrm>
              <a:off x="5814275" y="1320910"/>
              <a:ext cx="563451" cy="563451"/>
              <a:chOff x="0" y="0"/>
              <a:chExt cx="6350000" cy="6350000"/>
            </a:xfrm>
          </p:grpSpPr>
          <p:sp>
            <p:nvSpPr>
              <p:cNvPr id="34" name="Freeform 36">
                <a:extLst>
                  <a:ext uri="{FF2B5EF4-FFF2-40B4-BE49-F238E27FC236}">
                    <a16:creationId xmlns:a16="http://schemas.microsoft.com/office/drawing/2014/main" id="{00BE7DBE-BDE2-1658-5104-573C6DD3534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0F2E"/>
              </a:solidFill>
            </p:spPr>
          </p:sp>
        </p:grpSp>
        <p:sp>
          <p:nvSpPr>
            <p:cNvPr id="35" name="TextBox 37">
              <a:extLst>
                <a:ext uri="{FF2B5EF4-FFF2-40B4-BE49-F238E27FC236}">
                  <a16:creationId xmlns:a16="http://schemas.microsoft.com/office/drawing/2014/main" id="{BB69A5E2-09F1-79A4-7D98-A3D5D839951A}"/>
                </a:ext>
              </a:extLst>
            </p:cNvPr>
            <p:cNvSpPr txBox="1"/>
            <p:nvPr/>
          </p:nvSpPr>
          <p:spPr>
            <a:xfrm>
              <a:off x="5814275" y="1281411"/>
              <a:ext cx="563451" cy="554383"/>
            </a:xfrm>
            <a:prstGeom prst="rect">
              <a:avLst/>
            </a:prstGeom>
          </p:spPr>
          <p:txBody>
            <a:bodyPr lIns="0" tIns="0" rIns="0" bIns="0" rtlCol="0" anchor="t">
              <a:spAutoFit/>
            </a:bodyPr>
            <a:lstStyle/>
            <a:p>
              <a:pPr marL="0" lvl="1" indent="0" algn="ctr">
                <a:lnSpc>
                  <a:spcPts val="4568"/>
                </a:lnSpc>
                <a:spcBef>
                  <a:spcPct val="0"/>
                </a:spcBef>
              </a:pPr>
              <a:r>
                <a:rPr lang="en-US" sz="2909" u="none">
                  <a:solidFill>
                    <a:srgbClr val="FFFFFF"/>
                  </a:solidFill>
                  <a:latin typeface="Nunito Bold"/>
                </a:rPr>
                <a:t>2</a:t>
              </a:r>
            </a:p>
          </p:txBody>
        </p:sp>
      </p:grpSp>
      <p:grpSp>
        <p:nvGrpSpPr>
          <p:cNvPr id="39" name="Group 41">
            <a:extLst>
              <a:ext uri="{FF2B5EF4-FFF2-40B4-BE49-F238E27FC236}">
                <a16:creationId xmlns:a16="http://schemas.microsoft.com/office/drawing/2014/main" id="{DF3C6C6C-2278-283B-E49C-29E8E6D30994}"/>
              </a:ext>
            </a:extLst>
          </p:cNvPr>
          <p:cNvGrpSpPr/>
          <p:nvPr/>
        </p:nvGrpSpPr>
        <p:grpSpPr>
          <a:xfrm>
            <a:off x="-37661" y="0"/>
            <a:ext cx="9157655" cy="967382"/>
            <a:chOff x="0" y="0"/>
            <a:chExt cx="3617839" cy="382176"/>
          </a:xfrm>
        </p:grpSpPr>
        <p:sp>
          <p:nvSpPr>
            <p:cNvPr id="40" name="Freeform 42">
              <a:extLst>
                <a:ext uri="{FF2B5EF4-FFF2-40B4-BE49-F238E27FC236}">
                  <a16:creationId xmlns:a16="http://schemas.microsoft.com/office/drawing/2014/main" id="{6FD408E6-0637-543B-95A5-7BC0E3893795}"/>
                </a:ext>
              </a:extLst>
            </p:cNvPr>
            <p:cNvSpPr/>
            <p:nvPr/>
          </p:nvSpPr>
          <p:spPr>
            <a:xfrm>
              <a:off x="0" y="0"/>
              <a:ext cx="3617839" cy="382176"/>
            </a:xfrm>
            <a:custGeom>
              <a:avLst/>
              <a:gdLst/>
              <a:ahLst/>
              <a:cxnLst/>
              <a:rect l="l" t="t" r="r" b="b"/>
              <a:pathLst>
                <a:path w="3617839" h="382176">
                  <a:moveTo>
                    <a:pt x="0" y="0"/>
                  </a:moveTo>
                  <a:lnTo>
                    <a:pt x="3617839" y="0"/>
                  </a:lnTo>
                  <a:lnTo>
                    <a:pt x="3617839" y="382176"/>
                  </a:lnTo>
                  <a:lnTo>
                    <a:pt x="0" y="382176"/>
                  </a:lnTo>
                  <a:close/>
                </a:path>
              </a:pathLst>
            </a:custGeom>
            <a:solidFill>
              <a:srgbClr val="C70F2E"/>
            </a:solidFill>
          </p:spPr>
        </p:sp>
        <p:sp>
          <p:nvSpPr>
            <p:cNvPr id="41" name="TextBox 43">
              <a:extLst>
                <a:ext uri="{FF2B5EF4-FFF2-40B4-BE49-F238E27FC236}">
                  <a16:creationId xmlns:a16="http://schemas.microsoft.com/office/drawing/2014/main" id="{5064BCEA-561B-1C42-6B03-72779F263FE9}"/>
                </a:ext>
              </a:extLst>
            </p:cNvPr>
            <p:cNvSpPr txBox="1"/>
            <p:nvPr/>
          </p:nvSpPr>
          <p:spPr>
            <a:xfrm>
              <a:off x="0" y="-38100"/>
              <a:ext cx="812800" cy="850900"/>
            </a:xfrm>
            <a:prstGeom prst="rect">
              <a:avLst/>
            </a:prstGeom>
          </p:spPr>
          <p:txBody>
            <a:bodyPr lIns="50800" tIns="50800" rIns="50800" bIns="50800" rtlCol="0" anchor="ctr"/>
            <a:lstStyle/>
            <a:p>
              <a:pPr algn="ctr">
                <a:lnSpc>
                  <a:spcPts val="1773"/>
                </a:lnSpc>
              </a:pPr>
              <a:endParaRPr sz="800"/>
            </a:p>
          </p:txBody>
        </p:sp>
      </p:grpSp>
      <p:grpSp>
        <p:nvGrpSpPr>
          <p:cNvPr id="42" name="Group 44">
            <a:extLst>
              <a:ext uri="{FF2B5EF4-FFF2-40B4-BE49-F238E27FC236}">
                <a16:creationId xmlns:a16="http://schemas.microsoft.com/office/drawing/2014/main" id="{AE4D8B40-53CA-1E83-8BC5-E29D886E77D8}"/>
              </a:ext>
            </a:extLst>
          </p:cNvPr>
          <p:cNvGrpSpPr/>
          <p:nvPr/>
        </p:nvGrpSpPr>
        <p:grpSpPr>
          <a:xfrm>
            <a:off x="8182841" y="-1495818"/>
            <a:ext cx="2001350" cy="2463200"/>
            <a:chOff x="0" y="0"/>
            <a:chExt cx="660400" cy="812800"/>
          </a:xfrm>
        </p:grpSpPr>
        <p:sp>
          <p:nvSpPr>
            <p:cNvPr id="43" name="Freeform 45">
              <a:extLst>
                <a:ext uri="{FF2B5EF4-FFF2-40B4-BE49-F238E27FC236}">
                  <a16:creationId xmlns:a16="http://schemas.microsoft.com/office/drawing/2014/main" id="{255F5F76-C772-3D42-ED02-106AB65B4032}"/>
                </a:ext>
              </a:extLst>
            </p:cNvPr>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70F2E"/>
            </a:solidFill>
          </p:spPr>
        </p:sp>
        <p:sp>
          <p:nvSpPr>
            <p:cNvPr id="44" name="TextBox 46">
              <a:extLst>
                <a:ext uri="{FF2B5EF4-FFF2-40B4-BE49-F238E27FC236}">
                  <a16:creationId xmlns:a16="http://schemas.microsoft.com/office/drawing/2014/main" id="{63AEDD78-8802-024D-516E-3F0B5CCBABE3}"/>
                </a:ext>
              </a:extLst>
            </p:cNvPr>
            <p:cNvSpPr txBox="1"/>
            <p:nvPr/>
          </p:nvSpPr>
          <p:spPr>
            <a:xfrm>
              <a:off x="0" y="-38100"/>
              <a:ext cx="660400" cy="723900"/>
            </a:xfrm>
            <a:prstGeom prst="rect">
              <a:avLst/>
            </a:prstGeom>
          </p:spPr>
          <p:txBody>
            <a:bodyPr lIns="50800" tIns="50800" rIns="50800" bIns="50800" rtlCol="0" anchor="ctr"/>
            <a:lstStyle/>
            <a:p>
              <a:pPr algn="ctr">
                <a:lnSpc>
                  <a:spcPts val="1773"/>
                </a:lnSpc>
              </a:pPr>
              <a:endParaRPr sz="800"/>
            </a:p>
          </p:txBody>
        </p:sp>
      </p:grpSp>
      <p:sp>
        <p:nvSpPr>
          <p:cNvPr id="46" name="Title 1">
            <a:extLst>
              <a:ext uri="{FF2B5EF4-FFF2-40B4-BE49-F238E27FC236}">
                <a16:creationId xmlns:a16="http://schemas.microsoft.com/office/drawing/2014/main" id="{2C99D254-F9B5-758D-20C4-54BF51BC3828}"/>
              </a:ext>
            </a:extLst>
          </p:cNvPr>
          <p:cNvSpPr>
            <a:spLocks noGrp="1"/>
          </p:cNvSpPr>
          <p:nvPr>
            <p:ph type="title"/>
          </p:nvPr>
        </p:nvSpPr>
        <p:spPr>
          <a:xfrm>
            <a:off x="52813" y="0"/>
            <a:ext cx="8130028" cy="967382"/>
          </a:xfrm>
        </p:spPr>
        <p:txBody>
          <a:bodyPr>
            <a:noAutofit/>
          </a:bodyPr>
          <a:lstStyle>
            <a:lvl1pPr algn="l">
              <a:defRPr sz="3200" b="1">
                <a:solidFill>
                  <a:schemeClr val="bg2"/>
                </a:solidFill>
                <a:latin typeface="Nunito" pitchFamily="2" charset="77"/>
              </a:defRPr>
            </a:lvl1pPr>
          </a:lstStyle>
          <a:p>
            <a:r>
              <a:rPr lang="en-US"/>
              <a:t>Click to edit Master title style</a:t>
            </a:r>
          </a:p>
        </p:txBody>
      </p:sp>
      <p:sp>
        <p:nvSpPr>
          <p:cNvPr id="47" name="Text Placeholder 2">
            <a:extLst>
              <a:ext uri="{FF2B5EF4-FFF2-40B4-BE49-F238E27FC236}">
                <a16:creationId xmlns:a16="http://schemas.microsoft.com/office/drawing/2014/main" id="{CF02968C-AC0A-532F-2213-5C33EC91BAEC}"/>
              </a:ext>
            </a:extLst>
          </p:cNvPr>
          <p:cNvSpPr>
            <a:spLocks noGrp="1"/>
          </p:cNvSpPr>
          <p:nvPr>
            <p:ph type="body" idx="1"/>
          </p:nvPr>
        </p:nvSpPr>
        <p:spPr>
          <a:xfrm>
            <a:off x="1890873" y="5630266"/>
            <a:ext cx="1457631" cy="391734"/>
          </a:xfrm>
        </p:spPr>
        <p:txBody>
          <a:bodyPr anchor="t">
            <a:noAutofit/>
          </a:bodyPr>
          <a:lstStyle>
            <a:lvl1pPr marL="0" indent="0" algn="ctr">
              <a:buNone/>
              <a:defRPr sz="12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8" name="Text Placeholder 2">
            <a:extLst>
              <a:ext uri="{FF2B5EF4-FFF2-40B4-BE49-F238E27FC236}">
                <a16:creationId xmlns:a16="http://schemas.microsoft.com/office/drawing/2014/main" id="{B0F0B560-C4DF-5A78-C2D1-93419005F2B3}"/>
              </a:ext>
            </a:extLst>
          </p:cNvPr>
          <p:cNvSpPr>
            <a:spLocks noGrp="1"/>
          </p:cNvSpPr>
          <p:nvPr>
            <p:ph type="body" idx="10"/>
          </p:nvPr>
        </p:nvSpPr>
        <p:spPr>
          <a:xfrm>
            <a:off x="1906691" y="6131545"/>
            <a:ext cx="1457631" cy="322917"/>
          </a:xfrm>
        </p:spPr>
        <p:txBody>
          <a:bodyPr anchor="t">
            <a:noAutofit/>
          </a:bodyPr>
          <a:lstStyle>
            <a:lvl1pPr marL="0" indent="0" algn="ctr">
              <a:buNone/>
              <a:defRPr sz="8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9" name="Text Placeholder 2">
            <a:extLst>
              <a:ext uri="{FF2B5EF4-FFF2-40B4-BE49-F238E27FC236}">
                <a16:creationId xmlns:a16="http://schemas.microsoft.com/office/drawing/2014/main" id="{3FDD153E-8DBC-6211-3CD4-F61992875181}"/>
              </a:ext>
            </a:extLst>
          </p:cNvPr>
          <p:cNvSpPr>
            <a:spLocks noGrp="1"/>
          </p:cNvSpPr>
          <p:nvPr>
            <p:ph type="body" idx="11"/>
          </p:nvPr>
        </p:nvSpPr>
        <p:spPr>
          <a:xfrm>
            <a:off x="5367184" y="5630266"/>
            <a:ext cx="1457631" cy="391734"/>
          </a:xfrm>
        </p:spPr>
        <p:txBody>
          <a:bodyPr anchor="t">
            <a:noAutofit/>
          </a:bodyPr>
          <a:lstStyle>
            <a:lvl1pPr marL="0" indent="0" algn="ctr">
              <a:buNone/>
              <a:defRPr sz="12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0" name="Text Placeholder 2">
            <a:extLst>
              <a:ext uri="{FF2B5EF4-FFF2-40B4-BE49-F238E27FC236}">
                <a16:creationId xmlns:a16="http://schemas.microsoft.com/office/drawing/2014/main" id="{5DBF671F-2849-5F27-704F-F784CC176E90}"/>
              </a:ext>
            </a:extLst>
          </p:cNvPr>
          <p:cNvSpPr>
            <a:spLocks noGrp="1"/>
          </p:cNvSpPr>
          <p:nvPr>
            <p:ph type="body" idx="12"/>
          </p:nvPr>
        </p:nvSpPr>
        <p:spPr>
          <a:xfrm>
            <a:off x="5367184" y="6131545"/>
            <a:ext cx="1457631" cy="322917"/>
          </a:xfrm>
        </p:spPr>
        <p:txBody>
          <a:bodyPr anchor="t">
            <a:noAutofit/>
          </a:bodyPr>
          <a:lstStyle>
            <a:lvl1pPr marL="0" indent="0" algn="ctr">
              <a:buNone/>
              <a:defRPr sz="8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1" name="Text Placeholder 2">
            <a:extLst>
              <a:ext uri="{FF2B5EF4-FFF2-40B4-BE49-F238E27FC236}">
                <a16:creationId xmlns:a16="http://schemas.microsoft.com/office/drawing/2014/main" id="{CDABC09F-8428-B35A-2D1E-5E87188C50CD}"/>
              </a:ext>
            </a:extLst>
          </p:cNvPr>
          <p:cNvSpPr>
            <a:spLocks noGrp="1"/>
          </p:cNvSpPr>
          <p:nvPr>
            <p:ph type="body" idx="13"/>
          </p:nvPr>
        </p:nvSpPr>
        <p:spPr>
          <a:xfrm>
            <a:off x="8991600" y="5630266"/>
            <a:ext cx="1457631" cy="391734"/>
          </a:xfrm>
        </p:spPr>
        <p:txBody>
          <a:bodyPr anchor="t">
            <a:noAutofit/>
          </a:bodyPr>
          <a:lstStyle>
            <a:lvl1pPr marL="0" indent="0" algn="ctr">
              <a:buNone/>
              <a:defRPr sz="12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52" name="Text Placeholder 2">
            <a:extLst>
              <a:ext uri="{FF2B5EF4-FFF2-40B4-BE49-F238E27FC236}">
                <a16:creationId xmlns:a16="http://schemas.microsoft.com/office/drawing/2014/main" id="{4862087D-F219-5B65-43FD-8EA58B37D140}"/>
              </a:ext>
            </a:extLst>
          </p:cNvPr>
          <p:cNvSpPr>
            <a:spLocks noGrp="1"/>
          </p:cNvSpPr>
          <p:nvPr>
            <p:ph type="body" idx="14"/>
          </p:nvPr>
        </p:nvSpPr>
        <p:spPr>
          <a:xfrm>
            <a:off x="8991600" y="6131545"/>
            <a:ext cx="1457631" cy="322917"/>
          </a:xfrm>
        </p:spPr>
        <p:txBody>
          <a:bodyPr anchor="t">
            <a:noAutofit/>
          </a:bodyPr>
          <a:lstStyle>
            <a:lvl1pPr marL="0" indent="0" algn="ctr">
              <a:buNone/>
              <a:defRPr sz="8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05975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tx2"/>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58AABF81-DDF7-F5BF-BA56-67337712DBB1}"/>
              </a:ext>
            </a:extLst>
          </p:cNvPr>
          <p:cNvSpPr/>
          <p:nvPr userDrawn="1"/>
        </p:nvSpPr>
        <p:spPr>
          <a:xfrm>
            <a:off x="793750" y="2878217"/>
            <a:ext cx="10712450" cy="0"/>
          </a:xfrm>
          <a:prstGeom prst="line">
            <a:avLst/>
          </a:prstGeom>
          <a:ln w="19050" cap="rnd">
            <a:solidFill>
              <a:srgbClr val="FFDB00"/>
            </a:solidFill>
            <a:prstDash val="solid"/>
            <a:headEnd type="none" w="sm" len="sm"/>
            <a:tailEnd type="none" w="sm" len="sm"/>
          </a:ln>
        </p:spPr>
      </p:sp>
      <p:grpSp>
        <p:nvGrpSpPr>
          <p:cNvPr id="8" name="Group 3">
            <a:extLst>
              <a:ext uri="{FF2B5EF4-FFF2-40B4-BE49-F238E27FC236}">
                <a16:creationId xmlns:a16="http://schemas.microsoft.com/office/drawing/2014/main" id="{6A3E17CF-3DBB-D7A0-67DF-1E5EEE411FF1}"/>
              </a:ext>
            </a:extLst>
          </p:cNvPr>
          <p:cNvGrpSpPr/>
          <p:nvPr userDrawn="1"/>
        </p:nvGrpSpPr>
        <p:grpSpPr>
          <a:xfrm>
            <a:off x="685800" y="2776617"/>
            <a:ext cx="215900" cy="215900"/>
            <a:chOff x="0" y="0"/>
            <a:chExt cx="6350000" cy="6350000"/>
          </a:xfrm>
        </p:grpSpPr>
        <p:sp>
          <p:nvSpPr>
            <p:cNvPr id="9" name="Freeform 4">
              <a:extLst>
                <a:ext uri="{FF2B5EF4-FFF2-40B4-BE49-F238E27FC236}">
                  <a16:creationId xmlns:a16="http://schemas.microsoft.com/office/drawing/2014/main" id="{81160E99-C4B8-5EA4-3E27-E355058622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2B4E5"/>
            </a:solidFill>
          </p:spPr>
        </p:sp>
      </p:grpSp>
      <p:grpSp>
        <p:nvGrpSpPr>
          <p:cNvPr id="10" name="Group 5">
            <a:extLst>
              <a:ext uri="{FF2B5EF4-FFF2-40B4-BE49-F238E27FC236}">
                <a16:creationId xmlns:a16="http://schemas.microsoft.com/office/drawing/2014/main" id="{DD81DDBE-7084-C04A-7D02-E91C2574C622}"/>
              </a:ext>
            </a:extLst>
          </p:cNvPr>
          <p:cNvGrpSpPr/>
          <p:nvPr userDrawn="1"/>
        </p:nvGrpSpPr>
        <p:grpSpPr>
          <a:xfrm>
            <a:off x="3544839" y="2770267"/>
            <a:ext cx="215900" cy="215900"/>
            <a:chOff x="0" y="0"/>
            <a:chExt cx="6350000" cy="6350000"/>
          </a:xfrm>
        </p:grpSpPr>
        <p:sp>
          <p:nvSpPr>
            <p:cNvPr id="11" name="Freeform 6">
              <a:extLst>
                <a:ext uri="{FF2B5EF4-FFF2-40B4-BE49-F238E27FC236}">
                  <a16:creationId xmlns:a16="http://schemas.microsoft.com/office/drawing/2014/main" id="{CA25B233-3C79-B0DB-744B-668E94B7A4B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B00"/>
            </a:solidFill>
          </p:spPr>
        </p:sp>
      </p:grpSp>
      <p:grpSp>
        <p:nvGrpSpPr>
          <p:cNvPr id="12" name="Group 7">
            <a:extLst>
              <a:ext uri="{FF2B5EF4-FFF2-40B4-BE49-F238E27FC236}">
                <a16:creationId xmlns:a16="http://schemas.microsoft.com/office/drawing/2014/main" id="{305290AE-8356-D31E-04B4-1E1D7DFC7E8E}"/>
              </a:ext>
            </a:extLst>
          </p:cNvPr>
          <p:cNvGrpSpPr/>
          <p:nvPr userDrawn="1"/>
        </p:nvGrpSpPr>
        <p:grpSpPr>
          <a:xfrm>
            <a:off x="6403878" y="2770267"/>
            <a:ext cx="215900" cy="215900"/>
            <a:chOff x="0" y="0"/>
            <a:chExt cx="6350000" cy="6350000"/>
          </a:xfrm>
        </p:grpSpPr>
        <p:sp>
          <p:nvSpPr>
            <p:cNvPr id="13" name="Freeform 8">
              <a:extLst>
                <a:ext uri="{FF2B5EF4-FFF2-40B4-BE49-F238E27FC236}">
                  <a16:creationId xmlns:a16="http://schemas.microsoft.com/office/drawing/2014/main" id="{6EE55E8C-F4F5-EDF0-D40D-C38E4A06139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0F2E"/>
            </a:solidFill>
          </p:spPr>
        </p:sp>
      </p:grpSp>
      <p:grpSp>
        <p:nvGrpSpPr>
          <p:cNvPr id="14" name="Group 9">
            <a:extLst>
              <a:ext uri="{FF2B5EF4-FFF2-40B4-BE49-F238E27FC236}">
                <a16:creationId xmlns:a16="http://schemas.microsoft.com/office/drawing/2014/main" id="{5DACACD1-F84E-1341-38A8-D2E46A21B2CF}"/>
              </a:ext>
            </a:extLst>
          </p:cNvPr>
          <p:cNvGrpSpPr/>
          <p:nvPr userDrawn="1"/>
        </p:nvGrpSpPr>
        <p:grpSpPr>
          <a:xfrm>
            <a:off x="9262917" y="2770267"/>
            <a:ext cx="215900" cy="215900"/>
            <a:chOff x="0" y="0"/>
            <a:chExt cx="6350000" cy="6350000"/>
          </a:xfrm>
        </p:grpSpPr>
        <p:sp>
          <p:nvSpPr>
            <p:cNvPr id="15" name="Freeform 10">
              <a:extLst>
                <a:ext uri="{FF2B5EF4-FFF2-40B4-BE49-F238E27FC236}">
                  <a16:creationId xmlns:a16="http://schemas.microsoft.com/office/drawing/2014/main" id="{33B852FA-BE5E-5E6D-EBF1-2A1891BB91B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F85"/>
            </a:solidFill>
          </p:spPr>
        </p:sp>
      </p:grpSp>
      <p:pic>
        <p:nvPicPr>
          <p:cNvPr id="21" name="Picture 23">
            <a:extLst>
              <a:ext uri="{FF2B5EF4-FFF2-40B4-BE49-F238E27FC236}">
                <a16:creationId xmlns:a16="http://schemas.microsoft.com/office/drawing/2014/main" id="{8FC98EE7-90EA-2072-5BD2-730505735BD9}"/>
              </a:ext>
            </a:extLst>
          </p:cNvPr>
          <p:cNvPicPr>
            <a:picLocks noChangeAspect="1"/>
          </p:cNvPicPr>
          <p:nvPr userDrawn="1"/>
        </p:nvPicPr>
        <p:blipFill>
          <a:blip>
            <a:extLst>
              <a:ext uri="{28A0092B-C50C-407E-A947-70E740481C1C}">
                <a14:useLocalDpi xmlns:a14="http://schemas.microsoft.com/office/drawing/2010/main" val="0"/>
              </a:ext>
            </a:extLst>
          </a:blip>
          <a:srcRect/>
          <a:stretch>
            <a:fillRect/>
          </a:stretch>
        </p:blipFill>
        <p:spPr>
          <a:xfrm rot="10800000">
            <a:off x="6705600" y="3208"/>
            <a:ext cx="2408825" cy="2408825"/>
          </a:xfrm>
          <a:prstGeom prst="rect">
            <a:avLst/>
          </a:prstGeom>
        </p:spPr>
      </p:pic>
      <p:grpSp>
        <p:nvGrpSpPr>
          <p:cNvPr id="22" name="Group 26">
            <a:extLst>
              <a:ext uri="{FF2B5EF4-FFF2-40B4-BE49-F238E27FC236}">
                <a16:creationId xmlns:a16="http://schemas.microsoft.com/office/drawing/2014/main" id="{ECD71819-DFC3-39C2-552C-FFEB50D68E1D}"/>
              </a:ext>
            </a:extLst>
          </p:cNvPr>
          <p:cNvGrpSpPr/>
          <p:nvPr userDrawn="1"/>
        </p:nvGrpSpPr>
        <p:grpSpPr>
          <a:xfrm>
            <a:off x="0" y="0"/>
            <a:ext cx="6511828" cy="2462811"/>
            <a:chOff x="-8530" y="-137469"/>
            <a:chExt cx="2733513" cy="1302998"/>
          </a:xfrm>
          <a:solidFill>
            <a:schemeClr val="accent3"/>
          </a:solidFill>
        </p:grpSpPr>
        <p:sp>
          <p:nvSpPr>
            <p:cNvPr id="23" name="Freeform 27">
              <a:extLst>
                <a:ext uri="{FF2B5EF4-FFF2-40B4-BE49-F238E27FC236}">
                  <a16:creationId xmlns:a16="http://schemas.microsoft.com/office/drawing/2014/main" id="{F4F113D4-2A7A-5604-D960-B0B89C841981}"/>
                </a:ext>
              </a:extLst>
            </p:cNvPr>
            <p:cNvSpPr/>
            <p:nvPr/>
          </p:nvSpPr>
          <p:spPr>
            <a:xfrm>
              <a:off x="-8530" y="-137469"/>
              <a:ext cx="2733513" cy="1302998"/>
            </a:xfrm>
            <a:custGeom>
              <a:avLst/>
              <a:gdLst/>
              <a:ahLst/>
              <a:cxnLst/>
              <a:rect l="l" t="t" r="r" b="b"/>
              <a:pathLst>
                <a:path w="2733513" h="1302998">
                  <a:moveTo>
                    <a:pt x="0" y="0"/>
                  </a:moveTo>
                  <a:lnTo>
                    <a:pt x="2733513" y="0"/>
                  </a:lnTo>
                  <a:lnTo>
                    <a:pt x="2733513" y="1302998"/>
                  </a:lnTo>
                  <a:lnTo>
                    <a:pt x="0" y="1302998"/>
                  </a:lnTo>
                  <a:close/>
                </a:path>
              </a:pathLst>
            </a:custGeom>
            <a:grpFill/>
          </p:spPr>
          <p:txBody>
            <a:bodyPr/>
            <a:lstStyle/>
            <a:p>
              <a:endParaRPr lang="en-US" sz="800"/>
            </a:p>
          </p:txBody>
        </p:sp>
        <p:sp>
          <p:nvSpPr>
            <p:cNvPr id="24" name="TextBox 28">
              <a:extLst>
                <a:ext uri="{FF2B5EF4-FFF2-40B4-BE49-F238E27FC236}">
                  <a16:creationId xmlns:a16="http://schemas.microsoft.com/office/drawing/2014/main" id="{1D12C5B7-1111-DFD1-3EBC-D61D7E1410F6}"/>
                </a:ext>
              </a:extLst>
            </p:cNvPr>
            <p:cNvSpPr txBox="1"/>
            <p:nvPr/>
          </p:nvSpPr>
          <p:spPr>
            <a:xfrm>
              <a:off x="-8530" y="-136987"/>
              <a:ext cx="812800" cy="850900"/>
            </a:xfrm>
            <a:prstGeom prst="rect">
              <a:avLst/>
            </a:prstGeom>
            <a:grpFill/>
          </p:spPr>
          <p:txBody>
            <a:bodyPr lIns="50800" tIns="50800" rIns="50800" bIns="50800" rtlCol="0" anchor="ctr"/>
            <a:lstStyle/>
            <a:p>
              <a:pPr algn="ctr">
                <a:lnSpc>
                  <a:spcPts val="1866"/>
                </a:lnSpc>
              </a:pPr>
              <a:endParaRPr sz="800"/>
            </a:p>
          </p:txBody>
        </p:sp>
      </p:grpSp>
      <p:sp>
        <p:nvSpPr>
          <p:cNvPr id="29" name="Title 1">
            <a:extLst>
              <a:ext uri="{FF2B5EF4-FFF2-40B4-BE49-F238E27FC236}">
                <a16:creationId xmlns:a16="http://schemas.microsoft.com/office/drawing/2014/main" id="{2320E5FE-2BCB-9086-88F8-1C6EC7287C01}"/>
              </a:ext>
            </a:extLst>
          </p:cNvPr>
          <p:cNvSpPr>
            <a:spLocks noGrp="1"/>
          </p:cNvSpPr>
          <p:nvPr>
            <p:ph type="title"/>
          </p:nvPr>
        </p:nvSpPr>
        <p:spPr>
          <a:xfrm>
            <a:off x="137250" y="711498"/>
            <a:ext cx="5958750" cy="1062767"/>
          </a:xfrm>
        </p:spPr>
        <p:txBody>
          <a:bodyPr>
            <a:noAutofit/>
          </a:bodyPr>
          <a:lstStyle>
            <a:lvl1pPr algn="l">
              <a:defRPr sz="3334" b="1">
                <a:solidFill>
                  <a:schemeClr val="bg1"/>
                </a:solidFill>
                <a:latin typeface="Nunito" pitchFamily="2" charset="77"/>
              </a:defRPr>
            </a:lvl1pPr>
          </a:lstStyle>
          <a:p>
            <a:r>
              <a:rPr lang="en-US"/>
              <a:t>Click to edit Master title style</a:t>
            </a:r>
          </a:p>
        </p:txBody>
      </p:sp>
      <p:sp>
        <p:nvSpPr>
          <p:cNvPr id="32" name="Text Placeholder 2">
            <a:extLst>
              <a:ext uri="{FF2B5EF4-FFF2-40B4-BE49-F238E27FC236}">
                <a16:creationId xmlns:a16="http://schemas.microsoft.com/office/drawing/2014/main" id="{42692BB0-FBB6-8B22-E098-98B8E805C294}"/>
              </a:ext>
            </a:extLst>
          </p:cNvPr>
          <p:cNvSpPr>
            <a:spLocks noGrp="1"/>
          </p:cNvSpPr>
          <p:nvPr>
            <p:ph type="body" idx="1"/>
          </p:nvPr>
        </p:nvSpPr>
        <p:spPr>
          <a:xfrm>
            <a:off x="457200" y="3306324"/>
            <a:ext cx="2235200" cy="1205190"/>
          </a:xfrm>
        </p:spPr>
        <p:txBody>
          <a:bodyPr anchor="t">
            <a:noAutofit/>
          </a:bodyPr>
          <a:lstStyle>
            <a:lvl1pPr marL="0" indent="0">
              <a:buNone/>
              <a:defRPr sz="24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33" name="Text Placeholder 2">
            <a:extLst>
              <a:ext uri="{FF2B5EF4-FFF2-40B4-BE49-F238E27FC236}">
                <a16:creationId xmlns:a16="http://schemas.microsoft.com/office/drawing/2014/main" id="{C4A1A056-49B2-4DCD-F566-D681F3146ACE}"/>
              </a:ext>
            </a:extLst>
          </p:cNvPr>
          <p:cNvSpPr>
            <a:spLocks noGrp="1"/>
          </p:cNvSpPr>
          <p:nvPr>
            <p:ph type="body" idx="10"/>
          </p:nvPr>
        </p:nvSpPr>
        <p:spPr>
          <a:xfrm>
            <a:off x="457200" y="4648201"/>
            <a:ext cx="1894053" cy="457199"/>
          </a:xfrm>
        </p:spPr>
        <p:txBody>
          <a:bodyPr anchor="t">
            <a:noAutofit/>
          </a:bodyPr>
          <a:lstStyle>
            <a:lvl1pPr marL="0" indent="0">
              <a:buNone/>
              <a:defRPr sz="13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2" name="Text Placeholder 2">
            <a:extLst>
              <a:ext uri="{FF2B5EF4-FFF2-40B4-BE49-F238E27FC236}">
                <a16:creationId xmlns:a16="http://schemas.microsoft.com/office/drawing/2014/main" id="{67999A19-4919-55C6-4355-BC6A0E375D3E}"/>
              </a:ext>
            </a:extLst>
          </p:cNvPr>
          <p:cNvSpPr>
            <a:spLocks noGrp="1"/>
          </p:cNvSpPr>
          <p:nvPr>
            <p:ph type="body" idx="11"/>
          </p:nvPr>
        </p:nvSpPr>
        <p:spPr>
          <a:xfrm>
            <a:off x="3571815" y="3306324"/>
            <a:ext cx="2235200" cy="1205190"/>
          </a:xfrm>
        </p:spPr>
        <p:txBody>
          <a:bodyPr anchor="t">
            <a:noAutofit/>
          </a:bodyPr>
          <a:lstStyle>
            <a:lvl1pPr marL="0" indent="0">
              <a:buNone/>
              <a:defRPr sz="24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3" name="Text Placeholder 2">
            <a:extLst>
              <a:ext uri="{FF2B5EF4-FFF2-40B4-BE49-F238E27FC236}">
                <a16:creationId xmlns:a16="http://schemas.microsoft.com/office/drawing/2014/main" id="{B6DCCEF8-1FF4-A747-103C-8744D067C17E}"/>
              </a:ext>
            </a:extLst>
          </p:cNvPr>
          <p:cNvSpPr>
            <a:spLocks noGrp="1"/>
          </p:cNvSpPr>
          <p:nvPr>
            <p:ph type="body" idx="12"/>
          </p:nvPr>
        </p:nvSpPr>
        <p:spPr>
          <a:xfrm>
            <a:off x="3571816" y="4648201"/>
            <a:ext cx="1894053" cy="457199"/>
          </a:xfrm>
        </p:spPr>
        <p:txBody>
          <a:bodyPr anchor="t">
            <a:noAutofit/>
          </a:bodyPr>
          <a:lstStyle>
            <a:lvl1pPr marL="0" indent="0">
              <a:buNone/>
              <a:defRPr sz="13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4" name="Text Placeholder 2">
            <a:extLst>
              <a:ext uri="{FF2B5EF4-FFF2-40B4-BE49-F238E27FC236}">
                <a16:creationId xmlns:a16="http://schemas.microsoft.com/office/drawing/2014/main" id="{D2CDD2CE-98CF-CC43-FD3C-37FC0390EA1D}"/>
              </a:ext>
            </a:extLst>
          </p:cNvPr>
          <p:cNvSpPr>
            <a:spLocks noGrp="1"/>
          </p:cNvSpPr>
          <p:nvPr>
            <p:ph type="body" idx="13"/>
          </p:nvPr>
        </p:nvSpPr>
        <p:spPr>
          <a:xfrm>
            <a:off x="6652279" y="3306324"/>
            <a:ext cx="2235200" cy="1205190"/>
          </a:xfrm>
        </p:spPr>
        <p:txBody>
          <a:bodyPr anchor="t">
            <a:noAutofit/>
          </a:bodyPr>
          <a:lstStyle>
            <a:lvl1pPr marL="0" indent="0">
              <a:buNone/>
              <a:defRPr sz="24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5" name="Text Placeholder 2">
            <a:extLst>
              <a:ext uri="{FF2B5EF4-FFF2-40B4-BE49-F238E27FC236}">
                <a16:creationId xmlns:a16="http://schemas.microsoft.com/office/drawing/2014/main" id="{259D7B4D-1EF2-7BBE-9FBB-85A7071236E0}"/>
              </a:ext>
            </a:extLst>
          </p:cNvPr>
          <p:cNvSpPr>
            <a:spLocks noGrp="1"/>
          </p:cNvSpPr>
          <p:nvPr>
            <p:ph type="body" idx="14"/>
          </p:nvPr>
        </p:nvSpPr>
        <p:spPr>
          <a:xfrm>
            <a:off x="6652279" y="4648201"/>
            <a:ext cx="1894053" cy="457199"/>
          </a:xfrm>
        </p:spPr>
        <p:txBody>
          <a:bodyPr anchor="t">
            <a:noAutofit/>
          </a:bodyPr>
          <a:lstStyle>
            <a:lvl1pPr marL="0" indent="0">
              <a:buNone/>
              <a:defRPr sz="13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6" name="Text Placeholder 2">
            <a:extLst>
              <a:ext uri="{FF2B5EF4-FFF2-40B4-BE49-F238E27FC236}">
                <a16:creationId xmlns:a16="http://schemas.microsoft.com/office/drawing/2014/main" id="{6D52E705-1C60-EE20-1790-85E89C828601}"/>
              </a:ext>
            </a:extLst>
          </p:cNvPr>
          <p:cNvSpPr>
            <a:spLocks noGrp="1"/>
          </p:cNvSpPr>
          <p:nvPr>
            <p:ph type="body" idx="15"/>
          </p:nvPr>
        </p:nvSpPr>
        <p:spPr>
          <a:xfrm>
            <a:off x="9732742" y="3306324"/>
            <a:ext cx="2235200" cy="1205190"/>
          </a:xfrm>
        </p:spPr>
        <p:txBody>
          <a:bodyPr anchor="t">
            <a:noAutofit/>
          </a:bodyPr>
          <a:lstStyle>
            <a:lvl1pPr marL="0" indent="0">
              <a:buNone/>
              <a:defRPr sz="2400">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7" name="Text Placeholder 2">
            <a:extLst>
              <a:ext uri="{FF2B5EF4-FFF2-40B4-BE49-F238E27FC236}">
                <a16:creationId xmlns:a16="http://schemas.microsoft.com/office/drawing/2014/main" id="{41CBCEA6-813D-D0C3-67AA-4D841E871724}"/>
              </a:ext>
            </a:extLst>
          </p:cNvPr>
          <p:cNvSpPr>
            <a:spLocks noGrp="1"/>
          </p:cNvSpPr>
          <p:nvPr>
            <p:ph type="body" idx="16"/>
          </p:nvPr>
        </p:nvSpPr>
        <p:spPr>
          <a:xfrm>
            <a:off x="9732742" y="4648201"/>
            <a:ext cx="1894053" cy="457199"/>
          </a:xfrm>
        </p:spPr>
        <p:txBody>
          <a:bodyPr anchor="t">
            <a:noAutofit/>
          </a:bodyPr>
          <a:lstStyle>
            <a:lvl1pPr marL="0" indent="0">
              <a:buNone/>
              <a:defRPr sz="13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52318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E5D8C6"/>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58455D8D-1308-267B-852D-75F0432021D1}"/>
              </a:ext>
            </a:extLst>
          </p:cNvPr>
          <p:cNvGrpSpPr/>
          <p:nvPr userDrawn="1"/>
        </p:nvGrpSpPr>
        <p:grpSpPr>
          <a:xfrm>
            <a:off x="5322687" y="0"/>
            <a:ext cx="3434657" cy="3429000"/>
            <a:chOff x="0" y="0"/>
            <a:chExt cx="6869313" cy="6858000"/>
          </a:xfrm>
        </p:grpSpPr>
        <p:pic>
          <p:nvPicPr>
            <p:cNvPr id="7" name="Picture 3">
              <a:extLst>
                <a:ext uri="{FF2B5EF4-FFF2-40B4-BE49-F238E27FC236}">
                  <a16:creationId xmlns:a16="http://schemas.microsoft.com/office/drawing/2014/main" id="{9ED9698A-36F3-3E02-3875-3699D5BB2E90}"/>
                </a:ext>
              </a:extLst>
            </p:cNvPr>
            <p:cNvPicPr>
              <a:picLocks noChangeAspect="1"/>
            </p:cNvPicPr>
            <p:nvPr/>
          </p:nvPicPr>
          <p:blipFill>
            <a:blip r:embed="rId2"/>
            <a:srcRect l="16619" r="16619"/>
            <a:stretch>
              <a:fillRect/>
            </a:stretch>
          </p:blipFill>
          <p:spPr>
            <a:xfrm>
              <a:off x="0" y="0"/>
              <a:ext cx="6869313" cy="6858000"/>
            </a:xfrm>
            <a:prstGeom prst="rect">
              <a:avLst/>
            </a:prstGeom>
          </p:spPr>
        </p:pic>
      </p:grpSp>
      <p:grpSp>
        <p:nvGrpSpPr>
          <p:cNvPr id="8" name="Group 4">
            <a:extLst>
              <a:ext uri="{FF2B5EF4-FFF2-40B4-BE49-F238E27FC236}">
                <a16:creationId xmlns:a16="http://schemas.microsoft.com/office/drawing/2014/main" id="{B0ECEAC0-D016-BDA2-6774-1B6299EAFB01}"/>
              </a:ext>
            </a:extLst>
          </p:cNvPr>
          <p:cNvGrpSpPr/>
          <p:nvPr userDrawn="1"/>
        </p:nvGrpSpPr>
        <p:grpSpPr>
          <a:xfrm>
            <a:off x="8757344" y="3429000"/>
            <a:ext cx="3434657" cy="3421465"/>
            <a:chOff x="0" y="0"/>
            <a:chExt cx="6869313" cy="6858000"/>
          </a:xfrm>
        </p:grpSpPr>
        <p:pic>
          <p:nvPicPr>
            <p:cNvPr id="9" name="Picture 5">
              <a:extLst>
                <a:ext uri="{FF2B5EF4-FFF2-40B4-BE49-F238E27FC236}">
                  <a16:creationId xmlns:a16="http://schemas.microsoft.com/office/drawing/2014/main" id="{0524924C-7EA5-D53A-1DD0-DB601D0A0DBF}"/>
                </a:ext>
              </a:extLst>
            </p:cNvPr>
            <p:cNvPicPr>
              <a:picLocks noChangeAspect="1"/>
            </p:cNvPicPr>
            <p:nvPr/>
          </p:nvPicPr>
          <p:blipFill>
            <a:blip r:embed="rId3"/>
            <a:srcRect r="33239"/>
            <a:stretch>
              <a:fillRect/>
            </a:stretch>
          </p:blipFill>
          <p:spPr>
            <a:xfrm>
              <a:off x="0" y="0"/>
              <a:ext cx="6869313" cy="6858000"/>
            </a:xfrm>
            <a:prstGeom prst="rect">
              <a:avLst/>
            </a:prstGeom>
          </p:spPr>
        </p:pic>
      </p:grpSp>
      <p:grpSp>
        <p:nvGrpSpPr>
          <p:cNvPr id="10" name="Group 6">
            <a:extLst>
              <a:ext uri="{FF2B5EF4-FFF2-40B4-BE49-F238E27FC236}">
                <a16:creationId xmlns:a16="http://schemas.microsoft.com/office/drawing/2014/main" id="{8D04F3BA-A0F8-5651-264D-8FF0A8332004}"/>
              </a:ext>
            </a:extLst>
          </p:cNvPr>
          <p:cNvGrpSpPr/>
          <p:nvPr userDrawn="1"/>
        </p:nvGrpSpPr>
        <p:grpSpPr>
          <a:xfrm>
            <a:off x="8760172" y="0"/>
            <a:ext cx="3429000" cy="3429000"/>
            <a:chOff x="0" y="0"/>
            <a:chExt cx="812800" cy="812800"/>
          </a:xfrm>
        </p:grpSpPr>
        <p:sp>
          <p:nvSpPr>
            <p:cNvPr id="11" name="Freeform 7">
              <a:extLst>
                <a:ext uri="{FF2B5EF4-FFF2-40B4-BE49-F238E27FC236}">
                  <a16:creationId xmlns:a16="http://schemas.microsoft.com/office/drawing/2014/main" id="{E0C67D4A-7E70-E89C-341D-90EAAB1B62E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0CEB4"/>
            </a:solidFill>
          </p:spPr>
        </p:sp>
        <p:sp>
          <p:nvSpPr>
            <p:cNvPr id="12" name="TextBox 8">
              <a:extLst>
                <a:ext uri="{FF2B5EF4-FFF2-40B4-BE49-F238E27FC236}">
                  <a16:creationId xmlns:a16="http://schemas.microsoft.com/office/drawing/2014/main" id="{9196EBA7-4BA7-FBC2-B17D-74C073C2D659}"/>
                </a:ext>
              </a:extLst>
            </p:cNvPr>
            <p:cNvSpPr txBox="1"/>
            <p:nvPr/>
          </p:nvSpPr>
          <p:spPr>
            <a:xfrm>
              <a:off x="0" y="-38100"/>
              <a:ext cx="812800" cy="850900"/>
            </a:xfrm>
            <a:prstGeom prst="rect">
              <a:avLst/>
            </a:prstGeom>
          </p:spPr>
          <p:txBody>
            <a:bodyPr lIns="50800" tIns="50800" rIns="50800" bIns="50800" rtlCol="0" anchor="ctr"/>
            <a:lstStyle/>
            <a:p>
              <a:pPr algn="ctr">
                <a:lnSpc>
                  <a:spcPts val="1680"/>
                </a:lnSpc>
              </a:pPr>
              <a:endParaRPr sz="800"/>
            </a:p>
          </p:txBody>
        </p:sp>
      </p:grpSp>
      <p:grpSp>
        <p:nvGrpSpPr>
          <p:cNvPr id="13" name="Group 9">
            <a:extLst>
              <a:ext uri="{FF2B5EF4-FFF2-40B4-BE49-F238E27FC236}">
                <a16:creationId xmlns:a16="http://schemas.microsoft.com/office/drawing/2014/main" id="{5492C6E4-81F5-8838-60C0-1BB8D1B3A63C}"/>
              </a:ext>
            </a:extLst>
          </p:cNvPr>
          <p:cNvGrpSpPr/>
          <p:nvPr userDrawn="1"/>
        </p:nvGrpSpPr>
        <p:grpSpPr>
          <a:xfrm>
            <a:off x="5321273" y="3589735"/>
            <a:ext cx="3438899" cy="3268265"/>
            <a:chOff x="0" y="0"/>
            <a:chExt cx="814811" cy="812800"/>
          </a:xfrm>
          <a:solidFill>
            <a:schemeClr val="accent2"/>
          </a:solidFill>
        </p:grpSpPr>
        <p:sp>
          <p:nvSpPr>
            <p:cNvPr id="14" name="Freeform 10">
              <a:extLst>
                <a:ext uri="{FF2B5EF4-FFF2-40B4-BE49-F238E27FC236}">
                  <a16:creationId xmlns:a16="http://schemas.microsoft.com/office/drawing/2014/main" id="{8493A908-4719-5A2D-C658-6964BD4B3175}"/>
                </a:ext>
              </a:extLst>
            </p:cNvPr>
            <p:cNvSpPr/>
            <p:nvPr/>
          </p:nvSpPr>
          <p:spPr>
            <a:xfrm>
              <a:off x="0" y="0"/>
              <a:ext cx="814811" cy="812800"/>
            </a:xfrm>
            <a:custGeom>
              <a:avLst/>
              <a:gdLst/>
              <a:ahLst/>
              <a:cxnLst/>
              <a:rect l="l" t="t" r="r" b="b"/>
              <a:pathLst>
                <a:path w="814811" h="812800">
                  <a:moveTo>
                    <a:pt x="0" y="0"/>
                  </a:moveTo>
                  <a:lnTo>
                    <a:pt x="814811" y="0"/>
                  </a:lnTo>
                  <a:lnTo>
                    <a:pt x="814811" y="812800"/>
                  </a:lnTo>
                  <a:lnTo>
                    <a:pt x="0" y="812800"/>
                  </a:lnTo>
                  <a:close/>
                </a:path>
              </a:pathLst>
            </a:custGeom>
            <a:grpFill/>
          </p:spPr>
        </p:sp>
        <p:sp>
          <p:nvSpPr>
            <p:cNvPr id="15" name="TextBox 11">
              <a:extLst>
                <a:ext uri="{FF2B5EF4-FFF2-40B4-BE49-F238E27FC236}">
                  <a16:creationId xmlns:a16="http://schemas.microsoft.com/office/drawing/2014/main" id="{54616E22-4FFD-0656-B9E8-CE551E75274D}"/>
                </a:ext>
              </a:extLst>
            </p:cNvPr>
            <p:cNvSpPr txBox="1"/>
            <p:nvPr/>
          </p:nvSpPr>
          <p:spPr>
            <a:xfrm>
              <a:off x="0" y="-38100"/>
              <a:ext cx="812800" cy="850900"/>
            </a:xfrm>
            <a:prstGeom prst="rect">
              <a:avLst/>
            </a:prstGeom>
            <a:grpFill/>
          </p:spPr>
          <p:txBody>
            <a:bodyPr lIns="50800" tIns="50800" rIns="50800" bIns="50800" rtlCol="0" anchor="ctr"/>
            <a:lstStyle/>
            <a:p>
              <a:pPr algn="ctr">
                <a:lnSpc>
                  <a:spcPts val="1680"/>
                </a:lnSpc>
              </a:pPr>
              <a:endParaRPr sz="800"/>
            </a:p>
          </p:txBody>
        </p:sp>
      </p:grpSp>
      <p:pic>
        <p:nvPicPr>
          <p:cNvPr id="20" name="Picture 16">
            <a:extLst>
              <a:ext uri="{FF2B5EF4-FFF2-40B4-BE49-F238E27FC236}">
                <a16:creationId xmlns:a16="http://schemas.microsoft.com/office/drawing/2014/main" id="{8FC43FF9-36BC-8520-F5A0-927977684C8A}"/>
              </a:ext>
            </a:extLst>
          </p:cNvPr>
          <p:cNvPicPr>
            <a:picLocks noChangeAspect="1"/>
          </p:cNvPicPr>
          <p:nvPr userDrawn="1"/>
        </p:nvPicPr>
        <p:blipFill>
          <a:blip r:embed="rId4"/>
          <a:srcRect/>
          <a:stretch>
            <a:fillRect/>
          </a:stretch>
        </p:blipFill>
        <p:spPr>
          <a:xfrm>
            <a:off x="316540" y="5562601"/>
            <a:ext cx="1873517" cy="833715"/>
          </a:xfrm>
          <a:prstGeom prst="rect">
            <a:avLst/>
          </a:prstGeom>
        </p:spPr>
      </p:pic>
      <p:sp>
        <p:nvSpPr>
          <p:cNvPr id="21" name="Title 1">
            <a:extLst>
              <a:ext uri="{FF2B5EF4-FFF2-40B4-BE49-F238E27FC236}">
                <a16:creationId xmlns:a16="http://schemas.microsoft.com/office/drawing/2014/main" id="{2C525B83-2F4B-A4A1-CB9F-149BA5A4C847}"/>
              </a:ext>
            </a:extLst>
          </p:cNvPr>
          <p:cNvSpPr>
            <a:spLocks noGrp="1"/>
          </p:cNvSpPr>
          <p:nvPr>
            <p:ph type="title"/>
          </p:nvPr>
        </p:nvSpPr>
        <p:spPr>
          <a:xfrm>
            <a:off x="319395" y="1017966"/>
            <a:ext cx="3287405" cy="1953834"/>
          </a:xfrm>
        </p:spPr>
        <p:txBody>
          <a:bodyPr>
            <a:noAutofit/>
          </a:bodyPr>
          <a:lstStyle>
            <a:lvl1pPr algn="l">
              <a:defRPr sz="4000" b="1">
                <a:solidFill>
                  <a:schemeClr val="tx2"/>
                </a:solidFill>
                <a:latin typeface="Nunito" pitchFamily="2" charset="77"/>
              </a:defRPr>
            </a:lvl1pPr>
          </a:lstStyle>
          <a:p>
            <a:r>
              <a:rPr lang="en-US"/>
              <a:t>Click to edit Master title style</a:t>
            </a:r>
          </a:p>
        </p:txBody>
      </p:sp>
      <p:sp>
        <p:nvSpPr>
          <p:cNvPr id="22" name="Text Placeholder 2">
            <a:extLst>
              <a:ext uri="{FF2B5EF4-FFF2-40B4-BE49-F238E27FC236}">
                <a16:creationId xmlns:a16="http://schemas.microsoft.com/office/drawing/2014/main" id="{8B6C8BF7-9B74-FE90-90D4-60042E7B9F22}"/>
              </a:ext>
            </a:extLst>
          </p:cNvPr>
          <p:cNvSpPr>
            <a:spLocks noGrp="1"/>
          </p:cNvSpPr>
          <p:nvPr>
            <p:ph type="body" idx="1"/>
          </p:nvPr>
        </p:nvSpPr>
        <p:spPr>
          <a:xfrm>
            <a:off x="316540" y="3084732"/>
            <a:ext cx="3287405" cy="688537"/>
          </a:xfrm>
        </p:spPr>
        <p:txBody>
          <a:bodyPr anchor="t">
            <a:noAutofit/>
          </a:bodyPr>
          <a:lstStyle>
            <a:lvl1pPr marL="0" indent="0">
              <a:buNone/>
              <a:defRPr sz="1867">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3" name="Text Placeholder 2">
            <a:extLst>
              <a:ext uri="{FF2B5EF4-FFF2-40B4-BE49-F238E27FC236}">
                <a16:creationId xmlns:a16="http://schemas.microsoft.com/office/drawing/2014/main" id="{B96D2B3A-C59F-FEA3-B9EE-E876BE23BE83}"/>
              </a:ext>
            </a:extLst>
          </p:cNvPr>
          <p:cNvSpPr>
            <a:spLocks noGrp="1"/>
          </p:cNvSpPr>
          <p:nvPr>
            <p:ph type="body" idx="10"/>
          </p:nvPr>
        </p:nvSpPr>
        <p:spPr>
          <a:xfrm>
            <a:off x="5435600" y="3763763"/>
            <a:ext cx="3200400" cy="732037"/>
          </a:xfrm>
        </p:spPr>
        <p:txBody>
          <a:bodyPr anchor="t">
            <a:noAutofit/>
          </a:bodyPr>
          <a:lstStyle>
            <a:lvl1pPr marL="0" indent="0">
              <a:buNone/>
              <a:defRPr sz="1867">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4" name="Text Placeholder 2">
            <a:extLst>
              <a:ext uri="{FF2B5EF4-FFF2-40B4-BE49-F238E27FC236}">
                <a16:creationId xmlns:a16="http://schemas.microsoft.com/office/drawing/2014/main" id="{523F95CB-0695-E18E-055A-338F6FCB84B0}"/>
              </a:ext>
            </a:extLst>
          </p:cNvPr>
          <p:cNvSpPr>
            <a:spLocks noGrp="1"/>
          </p:cNvSpPr>
          <p:nvPr>
            <p:ph type="body" idx="11"/>
          </p:nvPr>
        </p:nvSpPr>
        <p:spPr>
          <a:xfrm>
            <a:off x="8874471" y="381000"/>
            <a:ext cx="3200400" cy="636966"/>
          </a:xfrm>
        </p:spPr>
        <p:txBody>
          <a:bodyPr anchor="t">
            <a:noAutofit/>
          </a:bodyPr>
          <a:lstStyle>
            <a:lvl1pPr marL="0" indent="0">
              <a:buNone/>
              <a:defRPr sz="1867">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2590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74AC7A2-44BB-B978-4244-E02F73A5B23D}"/>
              </a:ext>
            </a:extLst>
          </p:cNvPr>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a:xfrm>
            <a:off x="5705805" y="3412906"/>
            <a:ext cx="687647" cy="468850"/>
          </a:xfrm>
          <a:prstGeom prst="rect">
            <a:avLst/>
          </a:prstGeom>
        </p:spPr>
      </p:pic>
      <p:pic>
        <p:nvPicPr>
          <p:cNvPr id="7" name="Picture 3">
            <a:extLst>
              <a:ext uri="{FF2B5EF4-FFF2-40B4-BE49-F238E27FC236}">
                <a16:creationId xmlns:a16="http://schemas.microsoft.com/office/drawing/2014/main" id="{D237647E-95B5-6292-1586-688248B14606}"/>
              </a:ext>
            </a:extLst>
          </p:cNvPr>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a:xfrm>
            <a:off x="5822983" y="4936906"/>
            <a:ext cx="463828" cy="473294"/>
          </a:xfrm>
          <a:prstGeom prst="rect">
            <a:avLst/>
          </a:prstGeom>
        </p:spPr>
      </p:pic>
      <p:pic>
        <p:nvPicPr>
          <p:cNvPr id="8" name="Picture 4">
            <a:extLst>
              <a:ext uri="{FF2B5EF4-FFF2-40B4-BE49-F238E27FC236}">
                <a16:creationId xmlns:a16="http://schemas.microsoft.com/office/drawing/2014/main" id="{0C857E68-4721-0AAC-2449-9748F6C199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03227" y="4174907"/>
            <a:ext cx="512879" cy="512879"/>
          </a:xfrm>
          <a:prstGeom prst="rect">
            <a:avLst/>
          </a:prstGeom>
        </p:spPr>
      </p:pic>
      <p:grpSp>
        <p:nvGrpSpPr>
          <p:cNvPr id="14" name="Group 13">
            <a:extLst>
              <a:ext uri="{FF2B5EF4-FFF2-40B4-BE49-F238E27FC236}">
                <a16:creationId xmlns:a16="http://schemas.microsoft.com/office/drawing/2014/main" id="{766D658E-061A-D4A6-7045-013FE864E045}"/>
              </a:ext>
            </a:extLst>
          </p:cNvPr>
          <p:cNvGrpSpPr/>
          <p:nvPr userDrawn="1"/>
        </p:nvGrpSpPr>
        <p:grpSpPr>
          <a:xfrm>
            <a:off x="812800" y="1374926"/>
            <a:ext cx="4312429" cy="4206549"/>
            <a:chOff x="1491775" y="1923769"/>
            <a:chExt cx="3094459" cy="3018483"/>
          </a:xfrm>
        </p:grpSpPr>
        <p:pic>
          <p:nvPicPr>
            <p:cNvPr id="15" name="Picture 3">
              <a:extLst>
                <a:ext uri="{FF2B5EF4-FFF2-40B4-BE49-F238E27FC236}">
                  <a16:creationId xmlns:a16="http://schemas.microsoft.com/office/drawing/2014/main" id="{4427B5B8-87DA-1224-1CE3-681E8E98B9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737155" y="2678390"/>
              <a:ext cx="3018482" cy="1509241"/>
            </a:xfrm>
            <a:prstGeom prst="rect">
              <a:avLst/>
            </a:prstGeom>
          </p:spPr>
        </p:pic>
        <p:pic>
          <p:nvPicPr>
            <p:cNvPr id="16" name="Picture 4">
              <a:extLst>
                <a:ext uri="{FF2B5EF4-FFF2-40B4-BE49-F238E27FC236}">
                  <a16:creationId xmlns:a16="http://schemas.microsoft.com/office/drawing/2014/main" id="{8F30F40D-E6C9-CAC7-573E-92EA0B469B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24200" y="1923769"/>
              <a:ext cx="1462034" cy="1462034"/>
            </a:xfrm>
            <a:prstGeom prst="rect">
              <a:avLst/>
            </a:prstGeom>
          </p:spPr>
        </p:pic>
        <p:pic>
          <p:nvPicPr>
            <p:cNvPr id="17" name="Picture 5">
              <a:extLst>
                <a:ext uri="{FF2B5EF4-FFF2-40B4-BE49-F238E27FC236}">
                  <a16:creationId xmlns:a16="http://schemas.microsoft.com/office/drawing/2014/main" id="{96DAB812-C1BB-060C-6DF2-CB48FDE9FB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3124200" y="3480217"/>
              <a:ext cx="1462034" cy="1462034"/>
            </a:xfrm>
            <a:prstGeom prst="rect">
              <a:avLst/>
            </a:prstGeom>
          </p:spPr>
        </p:pic>
      </p:grpSp>
      <p:sp>
        <p:nvSpPr>
          <p:cNvPr id="18" name="Title 1">
            <a:extLst>
              <a:ext uri="{FF2B5EF4-FFF2-40B4-BE49-F238E27FC236}">
                <a16:creationId xmlns:a16="http://schemas.microsoft.com/office/drawing/2014/main" id="{4A6A7102-CB06-85B5-7C06-CF7289D78445}"/>
              </a:ext>
            </a:extLst>
          </p:cNvPr>
          <p:cNvSpPr>
            <a:spLocks noGrp="1"/>
          </p:cNvSpPr>
          <p:nvPr>
            <p:ph type="title"/>
          </p:nvPr>
        </p:nvSpPr>
        <p:spPr>
          <a:xfrm>
            <a:off x="5682870" y="1374927"/>
            <a:ext cx="5958750" cy="831943"/>
          </a:xfrm>
        </p:spPr>
        <p:txBody>
          <a:bodyPr>
            <a:noAutofit/>
          </a:bodyPr>
          <a:lstStyle>
            <a:lvl1pPr algn="l">
              <a:defRPr sz="3334" b="1">
                <a:solidFill>
                  <a:schemeClr val="accent2"/>
                </a:solidFill>
                <a:latin typeface="Nunito" pitchFamily="2" charset="77"/>
              </a:defRPr>
            </a:lvl1pPr>
          </a:lstStyle>
          <a:p>
            <a:r>
              <a:rPr lang="en-US"/>
              <a:t>Click to edit Master title style</a:t>
            </a:r>
          </a:p>
        </p:txBody>
      </p:sp>
      <p:sp>
        <p:nvSpPr>
          <p:cNvPr id="19" name="Text Placeholder 2">
            <a:extLst>
              <a:ext uri="{FF2B5EF4-FFF2-40B4-BE49-F238E27FC236}">
                <a16:creationId xmlns:a16="http://schemas.microsoft.com/office/drawing/2014/main" id="{803F3736-7115-D880-DD15-0DC9ADF33E82}"/>
              </a:ext>
            </a:extLst>
          </p:cNvPr>
          <p:cNvSpPr>
            <a:spLocks noGrp="1"/>
          </p:cNvSpPr>
          <p:nvPr>
            <p:ph type="body" idx="1"/>
          </p:nvPr>
        </p:nvSpPr>
        <p:spPr>
          <a:xfrm>
            <a:off x="5682869" y="2338815"/>
            <a:ext cx="5181600" cy="468851"/>
          </a:xfrm>
        </p:spPr>
        <p:txBody>
          <a:bodyPr anchor="t">
            <a:normAutofit/>
          </a:bodyPr>
          <a:lstStyle>
            <a:lvl1pPr marL="0" indent="0">
              <a:buNone/>
              <a:defRPr sz="2400">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B5E0CB76-29E7-FEBE-B986-FC6F386293F8}"/>
              </a:ext>
            </a:extLst>
          </p:cNvPr>
          <p:cNvSpPr>
            <a:spLocks noGrp="1"/>
          </p:cNvSpPr>
          <p:nvPr>
            <p:ph type="body" idx="10"/>
          </p:nvPr>
        </p:nvSpPr>
        <p:spPr>
          <a:xfrm>
            <a:off x="6592383" y="3412412"/>
            <a:ext cx="5049237" cy="468851"/>
          </a:xfrm>
        </p:spPr>
        <p:txBody>
          <a:bodyPr anchor="t">
            <a:normAutofit/>
          </a:bodyPr>
          <a:lstStyle>
            <a:lvl1pPr marL="0" indent="0">
              <a:buNone/>
              <a:defRPr sz="2400">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7D1D20F9-EF34-D2D0-62A4-49EDF2DCF4E3}"/>
              </a:ext>
            </a:extLst>
          </p:cNvPr>
          <p:cNvSpPr>
            <a:spLocks noGrp="1"/>
          </p:cNvSpPr>
          <p:nvPr>
            <p:ph type="body" idx="11"/>
          </p:nvPr>
        </p:nvSpPr>
        <p:spPr>
          <a:xfrm>
            <a:off x="6592383" y="4174906"/>
            <a:ext cx="5049237" cy="468851"/>
          </a:xfrm>
        </p:spPr>
        <p:txBody>
          <a:bodyPr anchor="t">
            <a:normAutofit/>
          </a:bodyPr>
          <a:lstStyle>
            <a:lvl1pPr marL="0" indent="0">
              <a:buNone/>
              <a:defRPr sz="2400">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2" name="Text Placeholder 2">
            <a:extLst>
              <a:ext uri="{FF2B5EF4-FFF2-40B4-BE49-F238E27FC236}">
                <a16:creationId xmlns:a16="http://schemas.microsoft.com/office/drawing/2014/main" id="{47CCDD20-70C2-50F2-B769-B44B2071E093}"/>
              </a:ext>
            </a:extLst>
          </p:cNvPr>
          <p:cNvSpPr>
            <a:spLocks noGrp="1"/>
          </p:cNvSpPr>
          <p:nvPr>
            <p:ph type="body" idx="12"/>
          </p:nvPr>
        </p:nvSpPr>
        <p:spPr>
          <a:xfrm>
            <a:off x="6592383" y="4941349"/>
            <a:ext cx="5049237" cy="468851"/>
          </a:xfrm>
        </p:spPr>
        <p:txBody>
          <a:bodyPr anchor="t">
            <a:normAutofit/>
          </a:bodyPr>
          <a:lstStyle>
            <a:lvl1pPr marL="0" indent="0">
              <a:buNone/>
              <a:defRPr sz="2400">
                <a:solidFill>
                  <a:schemeClr val="accent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68050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2"/>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79AEB5D-2D13-B745-649E-88515913017D}"/>
              </a:ext>
            </a:extLst>
          </p:cNvPr>
          <p:cNvPicPr>
            <a:picLocks noChangeAspect="1"/>
          </p:cNvPicPr>
          <p:nvPr userDrawn="1"/>
        </p:nvPicPr>
        <p:blipFill>
          <a:blip r:embed="rId2"/>
          <a:srcRect t="112" b="112"/>
          <a:stretch>
            <a:fillRect/>
          </a:stretch>
        </p:blipFill>
        <p:spPr>
          <a:xfrm>
            <a:off x="3395573" y="5050842"/>
            <a:ext cx="2887758" cy="1282165"/>
          </a:xfrm>
          <a:prstGeom prst="rect">
            <a:avLst/>
          </a:prstGeom>
        </p:spPr>
      </p:pic>
      <p:grpSp>
        <p:nvGrpSpPr>
          <p:cNvPr id="7" name="Group 3">
            <a:extLst>
              <a:ext uri="{FF2B5EF4-FFF2-40B4-BE49-F238E27FC236}">
                <a16:creationId xmlns:a16="http://schemas.microsoft.com/office/drawing/2014/main" id="{01EB5E68-10C4-9593-B4DD-CA646D80129B}"/>
              </a:ext>
            </a:extLst>
          </p:cNvPr>
          <p:cNvGrpSpPr>
            <a:grpSpLocks noChangeAspect="1"/>
          </p:cNvGrpSpPr>
          <p:nvPr userDrawn="1"/>
        </p:nvGrpSpPr>
        <p:grpSpPr>
          <a:xfrm>
            <a:off x="9410428" y="609077"/>
            <a:ext cx="5563145" cy="5563123"/>
            <a:chOff x="0" y="0"/>
            <a:chExt cx="6350000" cy="6349975"/>
          </a:xfrm>
        </p:grpSpPr>
        <p:sp>
          <p:nvSpPr>
            <p:cNvPr id="8" name="Freeform 4">
              <a:extLst>
                <a:ext uri="{FF2B5EF4-FFF2-40B4-BE49-F238E27FC236}">
                  <a16:creationId xmlns:a16="http://schemas.microsoft.com/office/drawing/2014/main" id="{576A8D01-918B-DAC8-A8E1-364BCD735BB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4676" r="-35359"/>
              </a:stretch>
            </a:blipFill>
          </p:spPr>
        </p:sp>
      </p:grpSp>
      <p:grpSp>
        <p:nvGrpSpPr>
          <p:cNvPr id="9" name="Group 5">
            <a:extLst>
              <a:ext uri="{FF2B5EF4-FFF2-40B4-BE49-F238E27FC236}">
                <a16:creationId xmlns:a16="http://schemas.microsoft.com/office/drawing/2014/main" id="{66C66199-6E6A-C443-010B-B80B37B7FC22}"/>
              </a:ext>
            </a:extLst>
          </p:cNvPr>
          <p:cNvGrpSpPr/>
          <p:nvPr userDrawn="1"/>
        </p:nvGrpSpPr>
        <p:grpSpPr>
          <a:xfrm>
            <a:off x="3395573" y="3741952"/>
            <a:ext cx="2143696" cy="887202"/>
            <a:chOff x="0" y="0"/>
            <a:chExt cx="4287392" cy="1774404"/>
          </a:xfrm>
        </p:grpSpPr>
        <p:pic>
          <p:nvPicPr>
            <p:cNvPr id="10" name="Picture 6">
              <a:extLst>
                <a:ext uri="{FF2B5EF4-FFF2-40B4-BE49-F238E27FC236}">
                  <a16:creationId xmlns:a16="http://schemas.microsoft.com/office/drawing/2014/main" id="{BC27813C-E36F-D0CF-0A54-5106D885E89E}"/>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0" y="0"/>
              <a:ext cx="1774295" cy="1774295"/>
            </a:xfrm>
            <a:prstGeom prst="rect">
              <a:avLst/>
            </a:prstGeom>
          </p:spPr>
        </p:pic>
        <p:pic>
          <p:nvPicPr>
            <p:cNvPr id="11" name="Picture 7">
              <a:extLst>
                <a:ext uri="{FF2B5EF4-FFF2-40B4-BE49-F238E27FC236}">
                  <a16:creationId xmlns:a16="http://schemas.microsoft.com/office/drawing/2014/main" id="{AB2D2B9F-30B4-EEA5-2E51-269A2103BC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652" y="109"/>
              <a:ext cx="1774295" cy="1774295"/>
            </a:xfrm>
            <a:prstGeom prst="rect">
              <a:avLst/>
            </a:prstGeom>
          </p:spPr>
        </p:pic>
        <p:pic>
          <p:nvPicPr>
            <p:cNvPr id="12" name="Picture 8">
              <a:extLst>
                <a:ext uri="{FF2B5EF4-FFF2-40B4-BE49-F238E27FC236}">
                  <a16:creationId xmlns:a16="http://schemas.microsoft.com/office/drawing/2014/main" id="{A6210254-CE5A-1441-D21B-10263F31403E}"/>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74800" y="0"/>
              <a:ext cx="1774295" cy="1774295"/>
            </a:xfrm>
            <a:prstGeom prst="rect">
              <a:avLst/>
            </a:prstGeom>
          </p:spPr>
        </p:pic>
        <p:pic>
          <p:nvPicPr>
            <p:cNvPr id="13" name="Picture 9">
              <a:extLst>
                <a:ext uri="{FF2B5EF4-FFF2-40B4-BE49-F238E27FC236}">
                  <a16:creationId xmlns:a16="http://schemas.microsoft.com/office/drawing/2014/main" id="{1857C754-CFC9-080B-363E-42E2087F3230}"/>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513097" y="109"/>
              <a:ext cx="1774295" cy="1774295"/>
            </a:xfrm>
            <a:prstGeom prst="rect">
              <a:avLst/>
            </a:prstGeom>
          </p:spPr>
        </p:pic>
      </p:grpSp>
      <p:grpSp>
        <p:nvGrpSpPr>
          <p:cNvPr id="14" name="Group 12">
            <a:extLst>
              <a:ext uri="{FF2B5EF4-FFF2-40B4-BE49-F238E27FC236}">
                <a16:creationId xmlns:a16="http://schemas.microsoft.com/office/drawing/2014/main" id="{93E635F2-32FB-8EF1-6340-B188AA4F0371}"/>
              </a:ext>
            </a:extLst>
          </p:cNvPr>
          <p:cNvGrpSpPr/>
          <p:nvPr userDrawn="1"/>
        </p:nvGrpSpPr>
        <p:grpSpPr>
          <a:xfrm>
            <a:off x="4282720" y="3741924"/>
            <a:ext cx="2143696" cy="887202"/>
            <a:chOff x="0" y="0"/>
            <a:chExt cx="4287392" cy="1774404"/>
          </a:xfrm>
        </p:grpSpPr>
        <p:pic>
          <p:nvPicPr>
            <p:cNvPr id="15" name="Picture 13">
              <a:extLst>
                <a:ext uri="{FF2B5EF4-FFF2-40B4-BE49-F238E27FC236}">
                  <a16:creationId xmlns:a16="http://schemas.microsoft.com/office/drawing/2014/main" id="{4A254157-97C7-BC80-8A85-BE5A70220712}"/>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0" y="0"/>
              <a:ext cx="1774295" cy="1774295"/>
            </a:xfrm>
            <a:prstGeom prst="rect">
              <a:avLst/>
            </a:prstGeom>
          </p:spPr>
        </p:pic>
        <p:pic>
          <p:nvPicPr>
            <p:cNvPr id="16" name="Picture 14">
              <a:extLst>
                <a:ext uri="{FF2B5EF4-FFF2-40B4-BE49-F238E27FC236}">
                  <a16:creationId xmlns:a16="http://schemas.microsoft.com/office/drawing/2014/main" id="{5E8314BF-724A-D376-73DB-86B695360D9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652" y="109"/>
              <a:ext cx="1774295" cy="1774295"/>
            </a:xfrm>
            <a:prstGeom prst="rect">
              <a:avLst/>
            </a:prstGeom>
          </p:spPr>
        </p:pic>
        <p:pic>
          <p:nvPicPr>
            <p:cNvPr id="17" name="Picture 15">
              <a:extLst>
                <a:ext uri="{FF2B5EF4-FFF2-40B4-BE49-F238E27FC236}">
                  <a16:creationId xmlns:a16="http://schemas.microsoft.com/office/drawing/2014/main" id="{B3C74215-B707-6483-1EC5-714F70026E2B}"/>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74800" y="0"/>
              <a:ext cx="1774295" cy="1774295"/>
            </a:xfrm>
            <a:prstGeom prst="rect">
              <a:avLst/>
            </a:prstGeom>
          </p:spPr>
        </p:pic>
        <p:pic>
          <p:nvPicPr>
            <p:cNvPr id="18" name="Picture 16">
              <a:extLst>
                <a:ext uri="{FF2B5EF4-FFF2-40B4-BE49-F238E27FC236}">
                  <a16:creationId xmlns:a16="http://schemas.microsoft.com/office/drawing/2014/main" id="{BDE77BAC-EC75-67C5-AFC6-41C4FFC351E9}"/>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513097" y="109"/>
              <a:ext cx="1774295" cy="1774295"/>
            </a:xfrm>
            <a:prstGeom prst="rect">
              <a:avLst/>
            </a:prstGeom>
          </p:spPr>
        </p:pic>
      </p:grpSp>
      <p:sp>
        <p:nvSpPr>
          <p:cNvPr id="19" name="Title 1">
            <a:extLst>
              <a:ext uri="{FF2B5EF4-FFF2-40B4-BE49-F238E27FC236}">
                <a16:creationId xmlns:a16="http://schemas.microsoft.com/office/drawing/2014/main" id="{150AE891-A2AB-4DD2-18D7-47211153DFB4}"/>
              </a:ext>
            </a:extLst>
          </p:cNvPr>
          <p:cNvSpPr>
            <a:spLocks noGrp="1"/>
          </p:cNvSpPr>
          <p:nvPr>
            <p:ph type="title"/>
          </p:nvPr>
        </p:nvSpPr>
        <p:spPr>
          <a:xfrm>
            <a:off x="1422400" y="1569232"/>
            <a:ext cx="6908800" cy="1919611"/>
          </a:xfrm>
        </p:spPr>
        <p:txBody>
          <a:bodyPr>
            <a:noAutofit/>
          </a:bodyPr>
          <a:lstStyle>
            <a:lvl1pPr algn="ctr">
              <a:defRPr sz="5867" b="1">
                <a:solidFill>
                  <a:schemeClr val="accent2"/>
                </a:solidFill>
                <a:latin typeface="Nunito" pitchFamily="2" charset="77"/>
              </a:defRPr>
            </a:lvl1pPr>
          </a:lstStyle>
          <a:p>
            <a:r>
              <a:rPr lang="en-US"/>
              <a:t>Click to edit Master title style</a:t>
            </a:r>
          </a:p>
        </p:txBody>
      </p:sp>
      <p:sp>
        <p:nvSpPr>
          <p:cNvPr id="20" name="Text Placeholder 2">
            <a:extLst>
              <a:ext uri="{FF2B5EF4-FFF2-40B4-BE49-F238E27FC236}">
                <a16:creationId xmlns:a16="http://schemas.microsoft.com/office/drawing/2014/main" id="{655E3FD2-AC9D-F9C2-D2FB-CD51F39292B5}"/>
              </a:ext>
            </a:extLst>
          </p:cNvPr>
          <p:cNvSpPr>
            <a:spLocks noGrp="1"/>
          </p:cNvSpPr>
          <p:nvPr>
            <p:ph type="body" idx="12"/>
          </p:nvPr>
        </p:nvSpPr>
        <p:spPr>
          <a:xfrm>
            <a:off x="2317810" y="1041400"/>
            <a:ext cx="5181600" cy="468851"/>
          </a:xfrm>
        </p:spPr>
        <p:txBody>
          <a:bodyPr anchor="t">
            <a:normAutofit/>
          </a:bodyPr>
          <a:lstStyle>
            <a:lvl1pPr marL="0" indent="0" algn="ctr">
              <a:buNone/>
              <a:defRPr sz="24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F8E212BA-7CDB-C2AB-DF27-7C815A125BA7}"/>
              </a:ext>
            </a:extLst>
          </p:cNvPr>
          <p:cNvSpPr>
            <a:spLocks noGrp="1"/>
          </p:cNvSpPr>
          <p:nvPr>
            <p:ph type="body" idx="13"/>
          </p:nvPr>
        </p:nvSpPr>
        <p:spPr>
          <a:xfrm>
            <a:off x="3760690" y="3935503"/>
            <a:ext cx="2295841" cy="499987"/>
          </a:xfrm>
        </p:spPr>
        <p:txBody>
          <a:bodyPr anchor="t">
            <a:noAutofit/>
          </a:bodyPr>
          <a:lstStyle>
            <a:lvl1pPr marL="0" indent="0" algn="ctr">
              <a:buNone/>
              <a:defRPr sz="1333">
                <a:solidFill>
                  <a:schemeClr val="bg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9439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449F-6789-4F1D-B71E-B76623FA6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685800" y="2057400"/>
            <a:ext cx="5067300" cy="4114800"/>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057400"/>
            <a:ext cx="5067301" cy="4114800"/>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0095C-3808-4648-AE43-9880FC013B0B}"/>
              </a:ext>
            </a:extLst>
          </p:cNvPr>
          <p:cNvSpPr>
            <a:spLocks noGrp="1"/>
          </p:cNvSpPr>
          <p:nvPr>
            <p:ph type="dt" sz="half" idx="10"/>
          </p:nvPr>
        </p:nvSpPr>
        <p:spPr/>
        <p:txBody>
          <a:bodyPr/>
          <a:lstStyle/>
          <a:p>
            <a:fld id="{CD9C8E32-A14F-4E7D-88BC-4B4D67EE0CEB}" type="datetime1">
              <a:rPr lang="en-US" smtClean="0"/>
              <a:t>8/19/2025</a:t>
            </a:fld>
            <a:endParaRPr lang="en-US"/>
          </a:p>
        </p:txBody>
      </p:sp>
      <p:sp>
        <p:nvSpPr>
          <p:cNvPr id="6" name="Footer Placeholder 5">
            <a:extLst>
              <a:ext uri="{FF2B5EF4-FFF2-40B4-BE49-F238E27FC236}">
                <a16:creationId xmlns:a16="http://schemas.microsoft.com/office/drawing/2014/main" id="{D1E86083-7C1D-4427-A28F-A64F95AE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DCF72-59FE-4708-AC5E-02CBE64E3159}"/>
              </a:ext>
            </a:extLst>
          </p:cNvPr>
          <p:cNvSpPr>
            <a:spLocks noGrp="1"/>
          </p:cNvSpPr>
          <p:nvPr>
            <p:ph type="sldNum" sz="quarter" idx="12"/>
          </p:nvPr>
        </p:nvSpPr>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38778663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8784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_Custom Layout">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585286-6557-0817-085D-2ABCF5FEAF81}"/>
              </a:ext>
            </a:extLst>
          </p:cNvPr>
          <p:cNvSpPr>
            <a:spLocks noGrp="1"/>
          </p:cNvSpPr>
          <p:nvPr>
            <p:ph type="body" sz="quarter" idx="10" hasCustomPrompt="1"/>
          </p:nvPr>
        </p:nvSpPr>
        <p:spPr>
          <a:xfrm>
            <a:off x="254000" y="6426200"/>
            <a:ext cx="406400" cy="246592"/>
          </a:xfrm>
        </p:spPr>
        <p:txBody>
          <a:bodyPr>
            <a:normAutofit/>
          </a:bodyPr>
          <a:lstStyle>
            <a:lvl1pPr marL="0" indent="0">
              <a:buNone/>
              <a:defRPr sz="1200"/>
            </a:lvl1pPr>
          </a:lstStyle>
          <a:p>
            <a:pPr lvl="0"/>
            <a:fld id="{502C87AE-C70B-7448-AEEA-E793903F04EF}" type="slidenum">
              <a:rPr lang="en-US" smtClean="0"/>
              <a:t>‹#›</a:t>
            </a:fld>
            <a:endParaRPr lang="en-US"/>
          </a:p>
        </p:txBody>
      </p:sp>
      <p:sp>
        <p:nvSpPr>
          <p:cNvPr id="2" name="TextBox 1">
            <a:extLst>
              <a:ext uri="{FF2B5EF4-FFF2-40B4-BE49-F238E27FC236}">
                <a16:creationId xmlns:a16="http://schemas.microsoft.com/office/drawing/2014/main" id="{2EC846F7-50B3-DC44-FC55-01E585FF6BA3}"/>
              </a:ext>
            </a:extLst>
          </p:cNvPr>
          <p:cNvSpPr txBox="1"/>
          <p:nvPr/>
        </p:nvSpPr>
        <p:spPr>
          <a:xfrm>
            <a:off x="1255565" y="1645628"/>
            <a:ext cx="2560320" cy="389850"/>
          </a:xfrm>
          <a:prstGeom prst="rect">
            <a:avLst/>
          </a:prstGeom>
          <a:solidFill>
            <a:srgbClr val="E2D5BC"/>
          </a:solidFill>
          <a:ln w="25400">
            <a:solidFill>
              <a:schemeClr val="bg2">
                <a:lumMod val="75000"/>
              </a:schemeClr>
            </a:solidFill>
          </a:ln>
        </p:spPr>
        <p:txBody>
          <a:bodyPr wrap="square" rtlCol="0">
            <a:spAutoFit/>
          </a:bodyPr>
          <a:lstStyle/>
          <a:p>
            <a:pPr algn="ctr"/>
            <a:endParaRPr lang="en-US" sz="2133">
              <a:latin typeface="Nunito" pitchFamily="2" charset="0"/>
            </a:endParaRPr>
          </a:p>
        </p:txBody>
      </p:sp>
      <p:sp>
        <p:nvSpPr>
          <p:cNvPr id="5" name="TextBox 4">
            <a:extLst>
              <a:ext uri="{FF2B5EF4-FFF2-40B4-BE49-F238E27FC236}">
                <a16:creationId xmlns:a16="http://schemas.microsoft.com/office/drawing/2014/main" id="{EA3D4EFF-A335-86EC-4C1F-DD455AC4A69D}"/>
              </a:ext>
            </a:extLst>
          </p:cNvPr>
          <p:cNvSpPr txBox="1"/>
          <p:nvPr/>
        </p:nvSpPr>
        <p:spPr>
          <a:xfrm>
            <a:off x="4590183" y="1662053"/>
            <a:ext cx="2560320" cy="389850"/>
          </a:xfrm>
          <a:prstGeom prst="rect">
            <a:avLst/>
          </a:prstGeom>
          <a:solidFill>
            <a:srgbClr val="E5D8C6"/>
          </a:solidFill>
          <a:ln w="25400">
            <a:solidFill>
              <a:srgbClr val="E2D5BC"/>
            </a:solidFill>
          </a:ln>
        </p:spPr>
        <p:txBody>
          <a:bodyPr wrap="square" rtlCol="0">
            <a:spAutoFit/>
          </a:bodyPr>
          <a:lstStyle/>
          <a:p>
            <a:pPr algn="ctr"/>
            <a:endParaRPr lang="en-US" sz="2133">
              <a:latin typeface="Nunito" pitchFamily="2" charset="0"/>
            </a:endParaRPr>
          </a:p>
        </p:txBody>
      </p:sp>
      <p:sp>
        <p:nvSpPr>
          <p:cNvPr id="8" name="TextBox 7">
            <a:extLst>
              <a:ext uri="{FF2B5EF4-FFF2-40B4-BE49-F238E27FC236}">
                <a16:creationId xmlns:a16="http://schemas.microsoft.com/office/drawing/2014/main" id="{97AC8A37-033A-C763-45A2-D2F9C508A711}"/>
              </a:ext>
            </a:extLst>
          </p:cNvPr>
          <p:cNvSpPr txBox="1"/>
          <p:nvPr/>
        </p:nvSpPr>
        <p:spPr>
          <a:xfrm>
            <a:off x="7926465" y="1645628"/>
            <a:ext cx="2560320" cy="389850"/>
          </a:xfrm>
          <a:prstGeom prst="rect">
            <a:avLst/>
          </a:prstGeom>
          <a:solidFill>
            <a:srgbClr val="E5D8C6"/>
          </a:solidFill>
          <a:ln w="25400">
            <a:solidFill>
              <a:schemeClr val="bg2">
                <a:lumMod val="75000"/>
              </a:schemeClr>
            </a:solidFill>
          </a:ln>
        </p:spPr>
        <p:txBody>
          <a:bodyPr wrap="square" rtlCol="0">
            <a:spAutoFit/>
          </a:bodyPr>
          <a:lstStyle/>
          <a:p>
            <a:pPr algn="ctr"/>
            <a:endParaRPr lang="en-US" sz="2133">
              <a:latin typeface="Nunito" pitchFamily="2" charset="0"/>
            </a:endParaRPr>
          </a:p>
        </p:txBody>
      </p:sp>
      <p:pic>
        <p:nvPicPr>
          <p:cNvPr id="13" name="Graphic 12" descr="Badge 3 with solid fill">
            <a:extLst>
              <a:ext uri="{FF2B5EF4-FFF2-40B4-BE49-F238E27FC236}">
                <a16:creationId xmlns:a16="http://schemas.microsoft.com/office/drawing/2014/main" id="{DE2F946D-C8C9-962D-CB78-A91ED81AF8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0255" y="1241699"/>
            <a:ext cx="609600" cy="609600"/>
          </a:xfrm>
          <a:prstGeom prst="rect">
            <a:avLst/>
          </a:prstGeom>
        </p:spPr>
      </p:pic>
      <p:pic>
        <p:nvPicPr>
          <p:cNvPr id="14" name="Graphic 13" descr="Badge with solid fill">
            <a:extLst>
              <a:ext uri="{FF2B5EF4-FFF2-40B4-BE49-F238E27FC236}">
                <a16:creationId xmlns:a16="http://schemas.microsoft.com/office/drawing/2014/main" id="{D1F38159-2C4C-AFB4-8B01-EBB228AE9E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2096" y="1241699"/>
            <a:ext cx="609600" cy="609600"/>
          </a:xfrm>
          <a:prstGeom prst="rect">
            <a:avLst/>
          </a:prstGeom>
        </p:spPr>
      </p:pic>
      <p:pic>
        <p:nvPicPr>
          <p:cNvPr id="15" name="Graphic 14" descr="Badge 1 with solid fill">
            <a:extLst>
              <a:ext uri="{FF2B5EF4-FFF2-40B4-BE49-F238E27FC236}">
                <a16:creationId xmlns:a16="http://schemas.microsoft.com/office/drawing/2014/main" id="{DEC7C2AA-7CFB-21EE-986D-CB2D0F32F5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355" y="1292373"/>
            <a:ext cx="609600" cy="609600"/>
          </a:xfrm>
          <a:prstGeom prst="rect">
            <a:avLst/>
          </a:prstGeom>
        </p:spPr>
      </p:pic>
      <p:sp>
        <p:nvSpPr>
          <p:cNvPr id="16" name="Rectangle 15">
            <a:extLst>
              <a:ext uri="{FF2B5EF4-FFF2-40B4-BE49-F238E27FC236}">
                <a16:creationId xmlns:a16="http://schemas.microsoft.com/office/drawing/2014/main" id="{E5E1E58D-2223-8922-4B0E-5F05BBC52DCF}"/>
              </a:ext>
            </a:extLst>
          </p:cNvPr>
          <p:cNvSpPr/>
          <p:nvPr/>
        </p:nvSpPr>
        <p:spPr>
          <a:xfrm flipV="1">
            <a:off x="1254733" y="2708493"/>
            <a:ext cx="2560320" cy="2940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Rectangle 16">
            <a:extLst>
              <a:ext uri="{FF2B5EF4-FFF2-40B4-BE49-F238E27FC236}">
                <a16:creationId xmlns:a16="http://schemas.microsoft.com/office/drawing/2014/main" id="{F0E23B28-FEA6-CBD5-ABF5-DCC09F3CF005}"/>
              </a:ext>
            </a:extLst>
          </p:cNvPr>
          <p:cNvSpPr/>
          <p:nvPr/>
        </p:nvSpPr>
        <p:spPr>
          <a:xfrm flipV="1">
            <a:off x="4590183" y="2708493"/>
            <a:ext cx="2560320" cy="2940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Rectangle 17">
            <a:extLst>
              <a:ext uri="{FF2B5EF4-FFF2-40B4-BE49-F238E27FC236}">
                <a16:creationId xmlns:a16="http://schemas.microsoft.com/office/drawing/2014/main" id="{96FB57F0-B4B0-0AE6-C420-174F12A4B5C3}"/>
              </a:ext>
            </a:extLst>
          </p:cNvPr>
          <p:cNvSpPr/>
          <p:nvPr/>
        </p:nvSpPr>
        <p:spPr>
          <a:xfrm flipV="1">
            <a:off x="7924800" y="2708492"/>
            <a:ext cx="2560320" cy="2940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itle 1">
            <a:extLst>
              <a:ext uri="{FF2B5EF4-FFF2-40B4-BE49-F238E27FC236}">
                <a16:creationId xmlns:a16="http://schemas.microsoft.com/office/drawing/2014/main" id="{2D955B00-C999-DBDA-979C-DE90CA333EEA}"/>
              </a:ext>
            </a:extLst>
          </p:cNvPr>
          <p:cNvSpPr txBox="1">
            <a:spLocks/>
          </p:cNvSpPr>
          <p:nvPr/>
        </p:nvSpPr>
        <p:spPr>
          <a:xfrm>
            <a:off x="0" y="-47729"/>
            <a:ext cx="12192000" cy="1023131"/>
          </a:xfrm>
          <a:prstGeom prst="rect">
            <a:avLst/>
          </a:prstGeom>
          <a:solidFill>
            <a:schemeClr val="accent1"/>
          </a:solidFill>
          <a:ln>
            <a:solidFill>
              <a:schemeClr val="bg2">
                <a:lumMod val="90000"/>
              </a:schemeClr>
            </a:solidFill>
          </a:ln>
        </p:spPr>
        <p:txBody>
          <a:bodyPr vert="horz" lIns="304800" tIns="30480" rIns="60960" bIns="30480"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endParaRPr lang="en-US" sz="2933">
              <a:solidFill>
                <a:schemeClr val="bg1"/>
              </a:solidFill>
            </a:endParaRPr>
          </a:p>
        </p:txBody>
      </p:sp>
      <p:pic>
        <p:nvPicPr>
          <p:cNvPr id="27" name="Graphic 26" descr="Badge 3 with solid fill">
            <a:extLst>
              <a:ext uri="{FF2B5EF4-FFF2-40B4-BE49-F238E27FC236}">
                <a16:creationId xmlns:a16="http://schemas.microsoft.com/office/drawing/2014/main" id="{50192B57-9DD5-2FAA-6077-B6E7D6228A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0255" y="1241699"/>
            <a:ext cx="609600" cy="609600"/>
          </a:xfrm>
          <a:prstGeom prst="rect">
            <a:avLst/>
          </a:prstGeom>
        </p:spPr>
      </p:pic>
      <p:pic>
        <p:nvPicPr>
          <p:cNvPr id="28" name="Graphic 27" descr="Badge with solid fill">
            <a:extLst>
              <a:ext uri="{FF2B5EF4-FFF2-40B4-BE49-F238E27FC236}">
                <a16:creationId xmlns:a16="http://schemas.microsoft.com/office/drawing/2014/main" id="{D67F202F-17A2-C22A-F903-82E47D83756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2096" y="1241699"/>
            <a:ext cx="609600" cy="609600"/>
          </a:xfrm>
          <a:prstGeom prst="rect">
            <a:avLst/>
          </a:prstGeom>
        </p:spPr>
      </p:pic>
      <p:pic>
        <p:nvPicPr>
          <p:cNvPr id="29" name="Graphic 28" descr="Badge 1 with solid fill">
            <a:extLst>
              <a:ext uri="{FF2B5EF4-FFF2-40B4-BE49-F238E27FC236}">
                <a16:creationId xmlns:a16="http://schemas.microsoft.com/office/drawing/2014/main" id="{2195B20D-4903-01F0-88A6-824B76AFD03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355" y="1292373"/>
            <a:ext cx="609600" cy="609600"/>
          </a:xfrm>
          <a:prstGeom prst="rect">
            <a:avLst/>
          </a:prstGeom>
        </p:spPr>
      </p:pic>
      <p:sp>
        <p:nvSpPr>
          <p:cNvPr id="31" name="TextBox 30">
            <a:extLst>
              <a:ext uri="{FF2B5EF4-FFF2-40B4-BE49-F238E27FC236}">
                <a16:creationId xmlns:a16="http://schemas.microsoft.com/office/drawing/2014/main" id="{3A22B8C7-F95C-CC53-E515-03878A422F43}"/>
              </a:ext>
            </a:extLst>
          </p:cNvPr>
          <p:cNvSpPr txBox="1"/>
          <p:nvPr userDrawn="1"/>
        </p:nvSpPr>
        <p:spPr>
          <a:xfrm>
            <a:off x="1255565" y="1645628"/>
            <a:ext cx="2560320" cy="389850"/>
          </a:xfrm>
          <a:prstGeom prst="rect">
            <a:avLst/>
          </a:prstGeom>
          <a:solidFill>
            <a:srgbClr val="E5D8C6"/>
          </a:solidFill>
          <a:ln w="25400">
            <a:solidFill>
              <a:schemeClr val="bg2">
                <a:lumMod val="75000"/>
              </a:schemeClr>
            </a:solidFill>
          </a:ln>
        </p:spPr>
        <p:txBody>
          <a:bodyPr wrap="square" rtlCol="0">
            <a:spAutoFit/>
          </a:bodyPr>
          <a:lstStyle/>
          <a:p>
            <a:pPr algn="ctr"/>
            <a:endParaRPr lang="en-US" sz="2133">
              <a:latin typeface="Nunito" pitchFamily="2" charset="0"/>
            </a:endParaRPr>
          </a:p>
        </p:txBody>
      </p:sp>
      <p:sp>
        <p:nvSpPr>
          <p:cNvPr id="32" name="TextBox 31">
            <a:extLst>
              <a:ext uri="{FF2B5EF4-FFF2-40B4-BE49-F238E27FC236}">
                <a16:creationId xmlns:a16="http://schemas.microsoft.com/office/drawing/2014/main" id="{87B5E7C3-90B3-5BB0-5630-D109F75ACC5B}"/>
              </a:ext>
            </a:extLst>
          </p:cNvPr>
          <p:cNvSpPr txBox="1"/>
          <p:nvPr userDrawn="1"/>
        </p:nvSpPr>
        <p:spPr>
          <a:xfrm>
            <a:off x="4590183" y="1662053"/>
            <a:ext cx="2560320" cy="389850"/>
          </a:xfrm>
          <a:prstGeom prst="rect">
            <a:avLst/>
          </a:prstGeom>
          <a:solidFill>
            <a:srgbClr val="E5D8C6"/>
          </a:solidFill>
          <a:ln w="25400">
            <a:solidFill>
              <a:srgbClr val="E2D5BC"/>
            </a:solidFill>
          </a:ln>
        </p:spPr>
        <p:txBody>
          <a:bodyPr wrap="square" rtlCol="0">
            <a:spAutoFit/>
          </a:bodyPr>
          <a:lstStyle/>
          <a:p>
            <a:pPr algn="ctr"/>
            <a:endParaRPr lang="en-US" sz="2133">
              <a:latin typeface="Nunito" pitchFamily="2" charset="0"/>
            </a:endParaRPr>
          </a:p>
        </p:txBody>
      </p:sp>
      <p:sp>
        <p:nvSpPr>
          <p:cNvPr id="33" name="TextBox 32">
            <a:extLst>
              <a:ext uri="{FF2B5EF4-FFF2-40B4-BE49-F238E27FC236}">
                <a16:creationId xmlns:a16="http://schemas.microsoft.com/office/drawing/2014/main" id="{A28AF517-7B53-8A64-7E69-196A62B45180}"/>
              </a:ext>
            </a:extLst>
          </p:cNvPr>
          <p:cNvSpPr txBox="1"/>
          <p:nvPr userDrawn="1"/>
        </p:nvSpPr>
        <p:spPr>
          <a:xfrm>
            <a:off x="7926465" y="1645628"/>
            <a:ext cx="2560320" cy="389850"/>
          </a:xfrm>
          <a:prstGeom prst="rect">
            <a:avLst/>
          </a:prstGeom>
          <a:solidFill>
            <a:srgbClr val="E5D8C6"/>
          </a:solidFill>
          <a:ln w="25400">
            <a:solidFill>
              <a:schemeClr val="bg2">
                <a:lumMod val="75000"/>
              </a:schemeClr>
            </a:solidFill>
          </a:ln>
        </p:spPr>
        <p:txBody>
          <a:bodyPr wrap="square" rtlCol="0">
            <a:spAutoFit/>
          </a:bodyPr>
          <a:lstStyle/>
          <a:p>
            <a:pPr algn="ctr"/>
            <a:endParaRPr lang="en-US" sz="2133">
              <a:latin typeface="Nunito" pitchFamily="2" charset="0"/>
            </a:endParaRPr>
          </a:p>
        </p:txBody>
      </p:sp>
      <p:pic>
        <p:nvPicPr>
          <p:cNvPr id="34" name="Graphic 33" descr="Badge 3 with solid fill">
            <a:extLst>
              <a:ext uri="{FF2B5EF4-FFF2-40B4-BE49-F238E27FC236}">
                <a16:creationId xmlns:a16="http://schemas.microsoft.com/office/drawing/2014/main" id="{08D9C3A9-7CD9-6835-14FF-B277B1B0E1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0255" y="1241699"/>
            <a:ext cx="609600" cy="609600"/>
          </a:xfrm>
          <a:prstGeom prst="rect">
            <a:avLst/>
          </a:prstGeom>
        </p:spPr>
      </p:pic>
      <p:pic>
        <p:nvPicPr>
          <p:cNvPr id="35" name="Graphic 34" descr="Badge with solid fill">
            <a:extLst>
              <a:ext uri="{FF2B5EF4-FFF2-40B4-BE49-F238E27FC236}">
                <a16:creationId xmlns:a16="http://schemas.microsoft.com/office/drawing/2014/main" id="{CDE099E9-600C-9F7F-82B8-F33881A890C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2096" y="1241699"/>
            <a:ext cx="609600" cy="609600"/>
          </a:xfrm>
          <a:prstGeom prst="rect">
            <a:avLst/>
          </a:prstGeom>
        </p:spPr>
      </p:pic>
      <p:pic>
        <p:nvPicPr>
          <p:cNvPr id="36" name="Graphic 35" descr="Badge 1 with solid fill">
            <a:extLst>
              <a:ext uri="{FF2B5EF4-FFF2-40B4-BE49-F238E27FC236}">
                <a16:creationId xmlns:a16="http://schemas.microsoft.com/office/drawing/2014/main" id="{0FD6F5F3-22A3-BE89-10FF-33922404552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355" y="1292373"/>
            <a:ext cx="609600" cy="609600"/>
          </a:xfrm>
          <a:prstGeom prst="rect">
            <a:avLst/>
          </a:prstGeom>
        </p:spPr>
      </p:pic>
      <p:pic>
        <p:nvPicPr>
          <p:cNvPr id="37" name="Graphic 36" descr="Badge 3 with solid fill">
            <a:extLst>
              <a:ext uri="{FF2B5EF4-FFF2-40B4-BE49-F238E27FC236}">
                <a16:creationId xmlns:a16="http://schemas.microsoft.com/office/drawing/2014/main" id="{8867F975-B3BD-0BC4-9907-F799E805C0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0255" y="1241699"/>
            <a:ext cx="609600" cy="609600"/>
          </a:xfrm>
          <a:prstGeom prst="rect">
            <a:avLst/>
          </a:prstGeom>
        </p:spPr>
      </p:pic>
      <p:pic>
        <p:nvPicPr>
          <p:cNvPr id="38" name="Graphic 37" descr="Badge with solid fill">
            <a:extLst>
              <a:ext uri="{FF2B5EF4-FFF2-40B4-BE49-F238E27FC236}">
                <a16:creationId xmlns:a16="http://schemas.microsoft.com/office/drawing/2014/main" id="{14B6DA54-DFF4-2D96-47A9-8B8587BD2E2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2096" y="1241699"/>
            <a:ext cx="609600" cy="609600"/>
          </a:xfrm>
          <a:prstGeom prst="rect">
            <a:avLst/>
          </a:prstGeom>
        </p:spPr>
      </p:pic>
      <p:pic>
        <p:nvPicPr>
          <p:cNvPr id="39" name="Graphic 38" descr="Badge 1 with solid fill">
            <a:extLst>
              <a:ext uri="{FF2B5EF4-FFF2-40B4-BE49-F238E27FC236}">
                <a16:creationId xmlns:a16="http://schemas.microsoft.com/office/drawing/2014/main" id="{9154F4FD-DB62-2B59-AF47-0DD66A73097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355" y="1292373"/>
            <a:ext cx="609600" cy="609600"/>
          </a:xfrm>
          <a:prstGeom prst="rect">
            <a:avLst/>
          </a:prstGeom>
        </p:spPr>
      </p:pic>
      <p:sp>
        <p:nvSpPr>
          <p:cNvPr id="40" name="Text Placeholder 2">
            <a:extLst>
              <a:ext uri="{FF2B5EF4-FFF2-40B4-BE49-F238E27FC236}">
                <a16:creationId xmlns:a16="http://schemas.microsoft.com/office/drawing/2014/main" id="{82A050BF-A4D2-8EE6-8DB6-370E52431E8E}"/>
              </a:ext>
            </a:extLst>
          </p:cNvPr>
          <p:cNvSpPr>
            <a:spLocks noGrp="1"/>
          </p:cNvSpPr>
          <p:nvPr>
            <p:ph type="body" idx="15" hasCustomPrompt="1"/>
          </p:nvPr>
        </p:nvSpPr>
        <p:spPr>
          <a:xfrm>
            <a:off x="1783865" y="1692928"/>
            <a:ext cx="1625600" cy="328099"/>
          </a:xfrm>
        </p:spPr>
        <p:txBody>
          <a:bodyPr anchor="t">
            <a:noAutofit/>
          </a:bodyPr>
          <a:lstStyle>
            <a:lvl1pPr marL="0" indent="0" algn="ctr">
              <a:buNone/>
              <a:defRPr sz="2133" b="1">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Edit text</a:t>
            </a:r>
          </a:p>
        </p:txBody>
      </p:sp>
      <p:sp>
        <p:nvSpPr>
          <p:cNvPr id="41" name="Text Placeholder 2">
            <a:extLst>
              <a:ext uri="{FF2B5EF4-FFF2-40B4-BE49-F238E27FC236}">
                <a16:creationId xmlns:a16="http://schemas.microsoft.com/office/drawing/2014/main" id="{76F75E65-3761-C8F7-68F1-B0639521DD58}"/>
              </a:ext>
            </a:extLst>
          </p:cNvPr>
          <p:cNvSpPr>
            <a:spLocks noGrp="1"/>
          </p:cNvSpPr>
          <p:nvPr>
            <p:ph type="body" idx="16" hasCustomPrompt="1"/>
          </p:nvPr>
        </p:nvSpPr>
        <p:spPr>
          <a:xfrm>
            <a:off x="5055461" y="1692928"/>
            <a:ext cx="1625600" cy="328099"/>
          </a:xfrm>
        </p:spPr>
        <p:txBody>
          <a:bodyPr anchor="t">
            <a:noAutofit/>
          </a:bodyPr>
          <a:lstStyle>
            <a:lvl1pPr marL="0" indent="0" algn="ctr">
              <a:buNone/>
              <a:defRPr sz="2133" b="1">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Edit text</a:t>
            </a:r>
          </a:p>
        </p:txBody>
      </p:sp>
      <p:sp>
        <p:nvSpPr>
          <p:cNvPr id="42" name="Text Placeholder 2">
            <a:extLst>
              <a:ext uri="{FF2B5EF4-FFF2-40B4-BE49-F238E27FC236}">
                <a16:creationId xmlns:a16="http://schemas.microsoft.com/office/drawing/2014/main" id="{BAFFBF74-E43A-3C5F-7B6E-4B4E6F291C79}"/>
              </a:ext>
            </a:extLst>
          </p:cNvPr>
          <p:cNvSpPr>
            <a:spLocks noGrp="1"/>
          </p:cNvSpPr>
          <p:nvPr>
            <p:ph type="body" idx="17" hasCustomPrompt="1"/>
          </p:nvPr>
        </p:nvSpPr>
        <p:spPr>
          <a:xfrm>
            <a:off x="8392160" y="1687249"/>
            <a:ext cx="1625600" cy="328099"/>
          </a:xfrm>
        </p:spPr>
        <p:txBody>
          <a:bodyPr anchor="t">
            <a:noAutofit/>
          </a:bodyPr>
          <a:lstStyle>
            <a:lvl1pPr marL="0" indent="0" algn="ctr">
              <a:buNone/>
              <a:defRPr sz="2133" b="1">
                <a:solidFill>
                  <a:schemeClr val="tx1"/>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Edit text</a:t>
            </a:r>
          </a:p>
        </p:txBody>
      </p:sp>
      <p:sp>
        <p:nvSpPr>
          <p:cNvPr id="43" name="Title 1">
            <a:extLst>
              <a:ext uri="{FF2B5EF4-FFF2-40B4-BE49-F238E27FC236}">
                <a16:creationId xmlns:a16="http://schemas.microsoft.com/office/drawing/2014/main" id="{E0147605-26D5-2CC9-DB51-7C46FAAD9764}"/>
              </a:ext>
            </a:extLst>
          </p:cNvPr>
          <p:cNvSpPr>
            <a:spLocks noGrp="1"/>
          </p:cNvSpPr>
          <p:nvPr>
            <p:ph type="title"/>
          </p:nvPr>
        </p:nvSpPr>
        <p:spPr>
          <a:xfrm>
            <a:off x="224399" y="30946"/>
            <a:ext cx="7340020" cy="868541"/>
          </a:xfrm>
        </p:spPr>
        <p:txBody>
          <a:bodyPr>
            <a:noAutofit/>
          </a:bodyPr>
          <a:lstStyle>
            <a:lvl1pPr algn="l">
              <a:defRPr sz="3600" b="1">
                <a:solidFill>
                  <a:schemeClr val="bg1"/>
                </a:solidFill>
                <a:latin typeface="Nunito" pitchFamily="2" charset="77"/>
              </a:defRPr>
            </a:lvl1pPr>
          </a:lstStyle>
          <a:p>
            <a:r>
              <a:rPr lang="en-US"/>
              <a:t>Click to edit Master title style</a:t>
            </a:r>
          </a:p>
        </p:txBody>
      </p:sp>
      <p:sp>
        <p:nvSpPr>
          <p:cNvPr id="44" name="Text Placeholder 2">
            <a:extLst>
              <a:ext uri="{FF2B5EF4-FFF2-40B4-BE49-F238E27FC236}">
                <a16:creationId xmlns:a16="http://schemas.microsoft.com/office/drawing/2014/main" id="{912C3471-A99B-E407-7897-09F5B08F0B2F}"/>
              </a:ext>
            </a:extLst>
          </p:cNvPr>
          <p:cNvSpPr>
            <a:spLocks noGrp="1"/>
          </p:cNvSpPr>
          <p:nvPr>
            <p:ph type="body" idx="18" hasCustomPrompt="1"/>
          </p:nvPr>
        </p:nvSpPr>
        <p:spPr>
          <a:xfrm>
            <a:off x="1722093" y="2841997"/>
            <a:ext cx="1625600" cy="328099"/>
          </a:xfrm>
        </p:spPr>
        <p:txBody>
          <a:bodyPr anchor="t">
            <a:noAutofit/>
          </a:bodyPr>
          <a:lstStyle>
            <a:lvl1pPr marL="0" indent="0" algn="ctr">
              <a:buNone/>
              <a:defRPr sz="1600" b="0">
                <a:solidFill>
                  <a:schemeClr val="tx1"/>
                </a:solidFill>
                <a:latin typeface="Garamond" panose="02020404030301010803" pitchFamily="18" charset="0"/>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Body text</a:t>
            </a:r>
          </a:p>
        </p:txBody>
      </p:sp>
      <p:sp>
        <p:nvSpPr>
          <p:cNvPr id="45" name="Text Placeholder 2">
            <a:extLst>
              <a:ext uri="{FF2B5EF4-FFF2-40B4-BE49-F238E27FC236}">
                <a16:creationId xmlns:a16="http://schemas.microsoft.com/office/drawing/2014/main" id="{0E91BEBB-7A6D-42BC-677D-C9C9612E5D90}"/>
              </a:ext>
            </a:extLst>
          </p:cNvPr>
          <p:cNvSpPr>
            <a:spLocks noGrp="1"/>
          </p:cNvSpPr>
          <p:nvPr>
            <p:ph type="body" idx="19" hasCustomPrompt="1"/>
          </p:nvPr>
        </p:nvSpPr>
        <p:spPr>
          <a:xfrm>
            <a:off x="8392160" y="2825869"/>
            <a:ext cx="1625600" cy="328099"/>
          </a:xfrm>
        </p:spPr>
        <p:txBody>
          <a:bodyPr anchor="t">
            <a:noAutofit/>
          </a:bodyPr>
          <a:lstStyle>
            <a:lvl1pPr marL="0" indent="0" algn="ctr">
              <a:buNone/>
              <a:defRPr sz="1600" b="0">
                <a:solidFill>
                  <a:schemeClr val="tx1"/>
                </a:solidFill>
                <a:latin typeface="Garamond" panose="02020404030301010803" pitchFamily="18" charset="0"/>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Body text</a:t>
            </a:r>
          </a:p>
        </p:txBody>
      </p:sp>
      <p:sp>
        <p:nvSpPr>
          <p:cNvPr id="46" name="Text Placeholder 2">
            <a:extLst>
              <a:ext uri="{FF2B5EF4-FFF2-40B4-BE49-F238E27FC236}">
                <a16:creationId xmlns:a16="http://schemas.microsoft.com/office/drawing/2014/main" id="{00A598DD-2C6A-5296-B2AD-8AFEB1C67280}"/>
              </a:ext>
            </a:extLst>
          </p:cNvPr>
          <p:cNvSpPr>
            <a:spLocks noGrp="1"/>
          </p:cNvSpPr>
          <p:nvPr>
            <p:ph type="body" idx="20" hasCustomPrompt="1"/>
          </p:nvPr>
        </p:nvSpPr>
        <p:spPr>
          <a:xfrm>
            <a:off x="5055461" y="2841997"/>
            <a:ext cx="1625600" cy="328099"/>
          </a:xfrm>
        </p:spPr>
        <p:txBody>
          <a:bodyPr anchor="t">
            <a:noAutofit/>
          </a:bodyPr>
          <a:lstStyle>
            <a:lvl1pPr marL="0" indent="0" algn="ctr">
              <a:buNone/>
              <a:defRPr sz="1600" b="0">
                <a:solidFill>
                  <a:schemeClr val="tx1"/>
                </a:solidFill>
                <a:latin typeface="Garamond" panose="02020404030301010803" pitchFamily="18" charset="0"/>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Body text</a:t>
            </a:r>
          </a:p>
        </p:txBody>
      </p:sp>
      <p:pic>
        <p:nvPicPr>
          <p:cNvPr id="9" name="Picture 8" descr="Logo&#10;&#10;Description automatically generated">
            <a:extLst>
              <a:ext uri="{FF2B5EF4-FFF2-40B4-BE49-F238E27FC236}">
                <a16:creationId xmlns:a16="http://schemas.microsoft.com/office/drawing/2014/main" id="{520B7EBE-F4CD-AAFE-2A26-E0C56356516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9594" y="5950804"/>
            <a:ext cx="1348406" cy="598692"/>
          </a:xfrm>
          <a:prstGeom prst="rect">
            <a:avLst/>
          </a:prstGeom>
        </p:spPr>
      </p:pic>
    </p:spTree>
    <p:extLst>
      <p:ext uri="{BB962C8B-B14F-4D97-AF65-F5344CB8AC3E}">
        <p14:creationId xmlns:p14="http://schemas.microsoft.com/office/powerpoint/2010/main" val="12568991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1191B4-7985-8934-AA2A-692EB8682CC3}"/>
              </a:ext>
            </a:extLst>
          </p:cNvPr>
          <p:cNvSpPr/>
          <p:nvPr userDrawn="1"/>
        </p:nvSpPr>
        <p:spPr>
          <a:xfrm>
            <a:off x="5825067" y="4625691"/>
            <a:ext cx="5638800" cy="868541"/>
          </a:xfrm>
          <a:prstGeom prst="rect">
            <a:avLst/>
          </a:prstGeom>
          <a:solidFill>
            <a:srgbClr val="E5D8C6"/>
          </a:solidFill>
          <a:ln>
            <a:solidFill>
              <a:srgbClr val="E5D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66F94E7F-6336-F54F-28AE-FEEEC6AA6BAB}"/>
              </a:ext>
            </a:extLst>
          </p:cNvPr>
          <p:cNvSpPr/>
          <p:nvPr userDrawn="1"/>
        </p:nvSpPr>
        <p:spPr>
          <a:xfrm>
            <a:off x="5825067" y="3266494"/>
            <a:ext cx="5638800" cy="868541"/>
          </a:xfrm>
          <a:prstGeom prst="rect">
            <a:avLst/>
          </a:prstGeom>
          <a:solidFill>
            <a:srgbClr val="E5D8C6"/>
          </a:solidFill>
          <a:ln>
            <a:solidFill>
              <a:srgbClr val="E5D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EB8567B9-E8D3-D03E-1A66-869A07AA26D1}"/>
              </a:ext>
            </a:extLst>
          </p:cNvPr>
          <p:cNvSpPr/>
          <p:nvPr userDrawn="1"/>
        </p:nvSpPr>
        <p:spPr>
          <a:xfrm>
            <a:off x="5825067" y="1854424"/>
            <a:ext cx="5638800" cy="868541"/>
          </a:xfrm>
          <a:prstGeom prst="rect">
            <a:avLst/>
          </a:prstGeom>
          <a:solidFill>
            <a:srgbClr val="E5D8C6"/>
          </a:solidFill>
          <a:ln>
            <a:solidFill>
              <a:srgbClr val="E5D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88D12374-75D1-C434-94E7-770DA0972582}"/>
              </a:ext>
            </a:extLst>
          </p:cNvPr>
          <p:cNvSpPr/>
          <p:nvPr userDrawn="1"/>
        </p:nvSpPr>
        <p:spPr>
          <a:xfrm>
            <a:off x="5842000" y="431800"/>
            <a:ext cx="5638800" cy="868541"/>
          </a:xfrm>
          <a:prstGeom prst="rect">
            <a:avLst/>
          </a:prstGeom>
          <a:solidFill>
            <a:srgbClr val="E5D8C6"/>
          </a:solidFill>
          <a:ln>
            <a:solidFill>
              <a:srgbClr val="E5D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0" name="Group 2">
            <a:extLst>
              <a:ext uri="{FF2B5EF4-FFF2-40B4-BE49-F238E27FC236}">
                <a16:creationId xmlns:a16="http://schemas.microsoft.com/office/drawing/2014/main" id="{2BCE7999-2620-2AE8-6328-13C0A5F2C64A}"/>
              </a:ext>
            </a:extLst>
          </p:cNvPr>
          <p:cNvGrpSpPr/>
          <p:nvPr userDrawn="1"/>
        </p:nvGrpSpPr>
        <p:grpSpPr>
          <a:xfrm>
            <a:off x="0" y="6188393"/>
            <a:ext cx="12914981" cy="685800"/>
            <a:chOff x="0" y="0"/>
            <a:chExt cx="6519727" cy="382778"/>
          </a:xfrm>
          <a:solidFill>
            <a:srgbClr val="FFDB01"/>
          </a:solidFill>
        </p:grpSpPr>
        <p:sp>
          <p:nvSpPr>
            <p:cNvPr id="11" name="Freeform 3">
              <a:extLst>
                <a:ext uri="{FF2B5EF4-FFF2-40B4-BE49-F238E27FC236}">
                  <a16:creationId xmlns:a16="http://schemas.microsoft.com/office/drawing/2014/main" id="{02B2C8AF-7581-4C6F-EB00-9475DAA307E8}"/>
                </a:ext>
              </a:extLst>
            </p:cNvPr>
            <p:cNvSpPr/>
            <p:nvPr/>
          </p:nvSpPr>
          <p:spPr>
            <a:xfrm>
              <a:off x="0" y="0"/>
              <a:ext cx="6519727" cy="382778"/>
            </a:xfrm>
            <a:custGeom>
              <a:avLst/>
              <a:gdLst/>
              <a:ahLst/>
              <a:cxnLst/>
              <a:rect l="l" t="t" r="r" b="b"/>
              <a:pathLst>
                <a:path w="6519727" h="382778">
                  <a:moveTo>
                    <a:pt x="0" y="0"/>
                  </a:moveTo>
                  <a:lnTo>
                    <a:pt x="6519727" y="0"/>
                  </a:lnTo>
                  <a:lnTo>
                    <a:pt x="6519727" y="382778"/>
                  </a:lnTo>
                  <a:lnTo>
                    <a:pt x="0" y="382778"/>
                  </a:lnTo>
                  <a:close/>
                </a:path>
              </a:pathLst>
            </a:custGeom>
            <a:grpFill/>
          </p:spPr>
        </p:sp>
      </p:grpSp>
      <p:sp>
        <p:nvSpPr>
          <p:cNvPr id="60" name="Title 1">
            <a:extLst>
              <a:ext uri="{FF2B5EF4-FFF2-40B4-BE49-F238E27FC236}">
                <a16:creationId xmlns:a16="http://schemas.microsoft.com/office/drawing/2014/main" id="{C10BE091-19AD-A18E-960D-43B65A2DE22E}"/>
              </a:ext>
            </a:extLst>
          </p:cNvPr>
          <p:cNvSpPr>
            <a:spLocks noGrp="1"/>
          </p:cNvSpPr>
          <p:nvPr>
            <p:ph type="title"/>
          </p:nvPr>
        </p:nvSpPr>
        <p:spPr>
          <a:xfrm>
            <a:off x="789187" y="1273912"/>
            <a:ext cx="4494572" cy="868541"/>
          </a:xfrm>
        </p:spPr>
        <p:txBody>
          <a:bodyPr anchor="t">
            <a:noAutofit/>
          </a:bodyPr>
          <a:lstStyle>
            <a:lvl1pPr algn="l">
              <a:defRPr sz="5134" b="1">
                <a:solidFill>
                  <a:schemeClr val="tx1"/>
                </a:solidFill>
                <a:latin typeface="Nunito" pitchFamily="2" charset="77"/>
              </a:defRPr>
            </a:lvl1pPr>
          </a:lstStyle>
          <a:p>
            <a:r>
              <a:rPr lang="en-US"/>
              <a:t>Click to edit Master title style</a:t>
            </a:r>
          </a:p>
        </p:txBody>
      </p:sp>
      <p:sp>
        <p:nvSpPr>
          <p:cNvPr id="61" name="Text Placeholder 2">
            <a:extLst>
              <a:ext uri="{FF2B5EF4-FFF2-40B4-BE49-F238E27FC236}">
                <a16:creationId xmlns:a16="http://schemas.microsoft.com/office/drawing/2014/main" id="{C4B096FF-3354-7F3F-09BF-6036962CDFD1}"/>
              </a:ext>
            </a:extLst>
          </p:cNvPr>
          <p:cNvSpPr>
            <a:spLocks noGrp="1"/>
          </p:cNvSpPr>
          <p:nvPr>
            <p:ph type="body" idx="1"/>
          </p:nvPr>
        </p:nvSpPr>
        <p:spPr>
          <a:xfrm>
            <a:off x="6120905" y="591959"/>
            <a:ext cx="5181600" cy="297041"/>
          </a:xfrm>
        </p:spPr>
        <p:txBody>
          <a:bodyPr anchor="t">
            <a:normAutofit/>
          </a:bodyPr>
          <a:lstStyle>
            <a:lvl1pPr marL="0" indent="0">
              <a:buNone/>
              <a:defRPr sz="16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2" name="Text Placeholder 2">
            <a:extLst>
              <a:ext uri="{FF2B5EF4-FFF2-40B4-BE49-F238E27FC236}">
                <a16:creationId xmlns:a16="http://schemas.microsoft.com/office/drawing/2014/main" id="{6163C17F-5AC5-9ED1-28BA-E8BCAF144DD8}"/>
              </a:ext>
            </a:extLst>
          </p:cNvPr>
          <p:cNvSpPr>
            <a:spLocks noGrp="1"/>
          </p:cNvSpPr>
          <p:nvPr>
            <p:ph type="body" idx="10"/>
          </p:nvPr>
        </p:nvSpPr>
        <p:spPr>
          <a:xfrm>
            <a:off x="6120905" y="900336"/>
            <a:ext cx="5181600" cy="221714"/>
          </a:xfrm>
        </p:spPr>
        <p:txBody>
          <a:bodyPr anchor="t">
            <a:normAutofit/>
          </a:bodyPr>
          <a:lstStyle>
            <a:lvl1pPr marL="0" indent="0">
              <a:buNone/>
              <a:defRPr sz="1200">
                <a:solidFill>
                  <a:schemeClr val="tx1"/>
                </a:solidFill>
                <a:latin typeface="+mn-lt"/>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3" name="Text Placeholder 2">
            <a:extLst>
              <a:ext uri="{FF2B5EF4-FFF2-40B4-BE49-F238E27FC236}">
                <a16:creationId xmlns:a16="http://schemas.microsoft.com/office/drawing/2014/main" id="{5DB8F64F-14BF-8E01-DB4C-04D4830F6ACC}"/>
              </a:ext>
            </a:extLst>
          </p:cNvPr>
          <p:cNvSpPr>
            <a:spLocks noGrp="1"/>
          </p:cNvSpPr>
          <p:nvPr>
            <p:ph type="body" idx="11"/>
          </p:nvPr>
        </p:nvSpPr>
        <p:spPr>
          <a:xfrm>
            <a:off x="6129663" y="2014501"/>
            <a:ext cx="5181600" cy="297041"/>
          </a:xfrm>
        </p:spPr>
        <p:txBody>
          <a:bodyPr anchor="t">
            <a:normAutofit/>
          </a:bodyPr>
          <a:lstStyle>
            <a:lvl1pPr marL="0" indent="0">
              <a:buNone/>
              <a:defRPr sz="16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765C3364-0611-831E-59F3-620ED73CF755}"/>
              </a:ext>
            </a:extLst>
          </p:cNvPr>
          <p:cNvSpPr>
            <a:spLocks noGrp="1"/>
          </p:cNvSpPr>
          <p:nvPr>
            <p:ph type="body" idx="12"/>
          </p:nvPr>
        </p:nvSpPr>
        <p:spPr>
          <a:xfrm>
            <a:off x="6129663" y="2322878"/>
            <a:ext cx="5181600" cy="221714"/>
          </a:xfrm>
        </p:spPr>
        <p:txBody>
          <a:bodyPr anchor="t">
            <a:normAutofit/>
          </a:bodyPr>
          <a:lstStyle>
            <a:lvl1pPr marL="0" indent="0">
              <a:buNone/>
              <a:defRPr sz="1200">
                <a:solidFill>
                  <a:schemeClr val="tx1"/>
                </a:solidFill>
                <a:latin typeface="+mn-lt"/>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5" name="Text Placeholder 2">
            <a:extLst>
              <a:ext uri="{FF2B5EF4-FFF2-40B4-BE49-F238E27FC236}">
                <a16:creationId xmlns:a16="http://schemas.microsoft.com/office/drawing/2014/main" id="{855FDCA9-0162-B80B-0410-48EFB231710C}"/>
              </a:ext>
            </a:extLst>
          </p:cNvPr>
          <p:cNvSpPr>
            <a:spLocks noGrp="1"/>
          </p:cNvSpPr>
          <p:nvPr>
            <p:ph type="body" idx="13"/>
          </p:nvPr>
        </p:nvSpPr>
        <p:spPr>
          <a:xfrm>
            <a:off x="6129663" y="3418743"/>
            <a:ext cx="5181600" cy="297041"/>
          </a:xfrm>
        </p:spPr>
        <p:txBody>
          <a:bodyPr anchor="t">
            <a:normAutofit/>
          </a:bodyPr>
          <a:lstStyle>
            <a:lvl1pPr marL="0" indent="0">
              <a:buNone/>
              <a:defRPr sz="16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6" name="Text Placeholder 2">
            <a:extLst>
              <a:ext uri="{FF2B5EF4-FFF2-40B4-BE49-F238E27FC236}">
                <a16:creationId xmlns:a16="http://schemas.microsoft.com/office/drawing/2014/main" id="{A49381C3-9E2B-8CFD-B743-EE1E9FF48A97}"/>
              </a:ext>
            </a:extLst>
          </p:cNvPr>
          <p:cNvSpPr>
            <a:spLocks noGrp="1"/>
          </p:cNvSpPr>
          <p:nvPr>
            <p:ph type="body" idx="14"/>
          </p:nvPr>
        </p:nvSpPr>
        <p:spPr>
          <a:xfrm>
            <a:off x="6129663" y="3727120"/>
            <a:ext cx="5181600" cy="221714"/>
          </a:xfrm>
        </p:spPr>
        <p:txBody>
          <a:bodyPr anchor="t">
            <a:normAutofit/>
          </a:bodyPr>
          <a:lstStyle>
            <a:lvl1pPr marL="0" indent="0">
              <a:buNone/>
              <a:defRPr sz="1200">
                <a:solidFill>
                  <a:schemeClr val="tx1"/>
                </a:solidFill>
                <a:latin typeface="+mn-lt"/>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7" name="Text Placeholder 2">
            <a:extLst>
              <a:ext uri="{FF2B5EF4-FFF2-40B4-BE49-F238E27FC236}">
                <a16:creationId xmlns:a16="http://schemas.microsoft.com/office/drawing/2014/main" id="{0BCC316C-BD7B-9E49-BD49-3AE2BE98D5A7}"/>
              </a:ext>
            </a:extLst>
          </p:cNvPr>
          <p:cNvSpPr>
            <a:spLocks noGrp="1"/>
          </p:cNvSpPr>
          <p:nvPr>
            <p:ph type="body" idx="15"/>
          </p:nvPr>
        </p:nvSpPr>
        <p:spPr>
          <a:xfrm>
            <a:off x="6138422" y="4751585"/>
            <a:ext cx="5181600" cy="297041"/>
          </a:xfrm>
        </p:spPr>
        <p:txBody>
          <a:bodyPr anchor="t">
            <a:normAutofit/>
          </a:bodyPr>
          <a:lstStyle>
            <a:lvl1pPr marL="0" indent="0">
              <a:buNone/>
              <a:defRPr sz="1600">
                <a:solidFill>
                  <a:schemeClr val="tx2"/>
                </a:solidFill>
                <a:latin typeface="Nunito" pitchFamily="2" charset="77"/>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68" name="Text Placeholder 2">
            <a:extLst>
              <a:ext uri="{FF2B5EF4-FFF2-40B4-BE49-F238E27FC236}">
                <a16:creationId xmlns:a16="http://schemas.microsoft.com/office/drawing/2014/main" id="{8A86AAAF-CF3A-B7D8-9632-C747438093C7}"/>
              </a:ext>
            </a:extLst>
          </p:cNvPr>
          <p:cNvSpPr>
            <a:spLocks noGrp="1"/>
          </p:cNvSpPr>
          <p:nvPr>
            <p:ph type="body" idx="16"/>
          </p:nvPr>
        </p:nvSpPr>
        <p:spPr>
          <a:xfrm>
            <a:off x="6138422" y="5059962"/>
            <a:ext cx="5181600" cy="221714"/>
          </a:xfrm>
        </p:spPr>
        <p:txBody>
          <a:bodyPr anchor="t">
            <a:normAutofit/>
          </a:bodyPr>
          <a:lstStyle>
            <a:lvl1pPr marL="0" indent="0">
              <a:buNone/>
              <a:defRPr sz="1200">
                <a:solidFill>
                  <a:schemeClr val="tx1"/>
                </a:solidFill>
                <a:latin typeface="+mn-lt"/>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2" name="Text Placeholder 2">
            <a:extLst>
              <a:ext uri="{FF2B5EF4-FFF2-40B4-BE49-F238E27FC236}">
                <a16:creationId xmlns:a16="http://schemas.microsoft.com/office/drawing/2014/main" id="{93D5C98F-042B-F5E2-D3FC-134F91DCC987}"/>
              </a:ext>
            </a:extLst>
          </p:cNvPr>
          <p:cNvSpPr>
            <a:spLocks noGrp="1"/>
          </p:cNvSpPr>
          <p:nvPr>
            <p:ph type="body" sz="quarter" idx="17" hasCustomPrompt="1"/>
          </p:nvPr>
        </p:nvSpPr>
        <p:spPr>
          <a:xfrm>
            <a:off x="254000" y="6426200"/>
            <a:ext cx="406400" cy="246592"/>
          </a:xfrm>
        </p:spPr>
        <p:txBody>
          <a:bodyPr>
            <a:normAutofit/>
          </a:bodyPr>
          <a:lstStyle>
            <a:lvl1pPr marL="0" indent="0">
              <a:buNone/>
              <a:defRPr sz="1200"/>
            </a:lvl1pPr>
          </a:lstStyle>
          <a:p>
            <a:pPr lvl="0"/>
            <a:fld id="{502C87AE-C70B-7448-AEEA-E793903F04EF}"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4809A639-8003-AE8D-DAF0-BC03A75132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0400" y="4699000"/>
            <a:ext cx="1727200" cy="766877"/>
          </a:xfrm>
          <a:prstGeom prst="rect">
            <a:avLst/>
          </a:prstGeom>
        </p:spPr>
      </p:pic>
    </p:spTree>
    <p:extLst>
      <p:ext uri="{BB962C8B-B14F-4D97-AF65-F5344CB8AC3E}">
        <p14:creationId xmlns:p14="http://schemas.microsoft.com/office/powerpoint/2010/main" val="3922792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75AB90C-4FD6-3F41-ED98-33CCBD297799}"/>
              </a:ext>
            </a:extLst>
          </p:cNvPr>
          <p:cNvSpPr>
            <a:spLocks noGrp="1"/>
          </p:cNvSpPr>
          <p:nvPr>
            <p:ph type="body" sz="quarter" idx="10" hasCustomPrompt="1"/>
          </p:nvPr>
        </p:nvSpPr>
        <p:spPr>
          <a:xfrm>
            <a:off x="254000" y="6426200"/>
            <a:ext cx="406400" cy="246592"/>
          </a:xfrm>
        </p:spPr>
        <p:txBody>
          <a:bodyPr>
            <a:normAutofit/>
          </a:bodyPr>
          <a:lstStyle>
            <a:lvl1pPr marL="0" indent="0">
              <a:buNone/>
              <a:defRPr sz="1200"/>
            </a:lvl1pPr>
          </a:lstStyle>
          <a:p>
            <a:pPr lvl="0"/>
            <a:fld id="{502C87AE-C70B-7448-AEEA-E793903F04EF}" type="slidenum">
              <a:rPr lang="en-US" smtClean="0"/>
              <a:t>‹#›</a:t>
            </a:fld>
            <a:endParaRPr lang="en-US"/>
          </a:p>
        </p:txBody>
      </p:sp>
    </p:spTree>
    <p:extLst>
      <p:ext uri="{BB962C8B-B14F-4D97-AF65-F5344CB8AC3E}">
        <p14:creationId xmlns:p14="http://schemas.microsoft.com/office/powerpoint/2010/main" val="373448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and Bumper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5A8A92-8473-4800-ACCB-FC00EC148CAF}"/>
              </a:ext>
            </a:extLst>
          </p:cNvPr>
          <p:cNvSpPr/>
          <p:nvPr userDrawn="1"/>
        </p:nvSpPr>
        <p:spPr>
          <a:xfrm>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 name="Picture 2">
            <a:extLst>
              <a:ext uri="{FF2B5EF4-FFF2-40B4-BE49-F238E27FC236}">
                <a16:creationId xmlns:a16="http://schemas.microsoft.com/office/drawing/2014/main" id="{C4A9B51D-4451-4C53-9C8F-1F429D549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6702" y="314326"/>
            <a:ext cx="3065298" cy="3775852"/>
          </a:xfrm>
          <a:prstGeom prst="rect">
            <a:avLst/>
          </a:prstGeom>
        </p:spPr>
      </p:pic>
      <p:pic>
        <p:nvPicPr>
          <p:cNvPr id="12" name="Picture 11">
            <a:extLst>
              <a:ext uri="{FF2B5EF4-FFF2-40B4-BE49-F238E27FC236}">
                <a16:creationId xmlns:a16="http://schemas.microsoft.com/office/drawing/2014/main" id="{8E0BB74E-DBA8-44DB-937C-2F9ADB43B1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14325"/>
            <a:ext cx="2185893" cy="5012846"/>
          </a:xfrm>
          <a:prstGeom prst="rect">
            <a:avLst/>
          </a:prstGeom>
        </p:spPr>
      </p:pic>
      <p:grpSp>
        <p:nvGrpSpPr>
          <p:cNvPr id="21" name="Group 20">
            <a:extLst>
              <a:ext uri="{FF2B5EF4-FFF2-40B4-BE49-F238E27FC236}">
                <a16:creationId xmlns:a16="http://schemas.microsoft.com/office/drawing/2014/main" id="{CA435C5E-77B0-4B10-9A15-B6E89C116FE6}"/>
              </a:ext>
            </a:extLst>
          </p:cNvPr>
          <p:cNvGrpSpPr/>
          <p:nvPr userDrawn="1"/>
        </p:nvGrpSpPr>
        <p:grpSpPr>
          <a:xfrm>
            <a:off x="2114141" y="2853923"/>
            <a:ext cx="7885894" cy="3386598"/>
            <a:chOff x="2114141" y="2832151"/>
            <a:chExt cx="7885894" cy="3386598"/>
          </a:xfrm>
        </p:grpSpPr>
        <p:pic>
          <p:nvPicPr>
            <p:cNvPr id="5" name="Picture 4" descr="A screen shot of a computer&#10;&#10;Description automatically generated">
              <a:extLst>
                <a:ext uri="{FF2B5EF4-FFF2-40B4-BE49-F238E27FC236}">
                  <a16:creationId xmlns:a16="http://schemas.microsoft.com/office/drawing/2014/main" id="{50CBFC67-DA2E-47E0-A5E9-556B9C801760}"/>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589922" y="3593194"/>
              <a:ext cx="2416198" cy="1764207"/>
            </a:xfrm>
            <a:prstGeom prst="rect">
              <a:avLst/>
            </a:prstGeom>
            <a:effectLst/>
          </p:spPr>
        </p:pic>
        <p:pic>
          <p:nvPicPr>
            <p:cNvPr id="7" name="Picture 6" descr="A picture containing water, orange, sitting, monitor&#10;&#10;Description automatically generated">
              <a:extLst>
                <a:ext uri="{FF2B5EF4-FFF2-40B4-BE49-F238E27FC236}">
                  <a16:creationId xmlns:a16="http://schemas.microsoft.com/office/drawing/2014/main" id="{A1EDC95A-6B52-403C-8D9B-0974F841C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5858" y="3833449"/>
              <a:ext cx="909309" cy="1504288"/>
            </a:xfrm>
            <a:prstGeom prst="rect">
              <a:avLst/>
            </a:prstGeom>
          </p:spPr>
        </p:pic>
        <p:pic>
          <p:nvPicPr>
            <p:cNvPr id="8" name="Picture 7" descr="A close up of a logo&#10;&#10;Description automatically generated">
              <a:extLst>
                <a:ext uri="{FF2B5EF4-FFF2-40B4-BE49-F238E27FC236}">
                  <a16:creationId xmlns:a16="http://schemas.microsoft.com/office/drawing/2014/main" id="{87330B3B-C2B1-427E-B2BF-EFAA51A517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4614" y="4404502"/>
              <a:ext cx="781312" cy="944317"/>
            </a:xfrm>
            <a:prstGeom prst="rect">
              <a:avLst/>
            </a:prstGeom>
          </p:spPr>
        </p:pic>
        <p:pic>
          <p:nvPicPr>
            <p:cNvPr id="9" name="Picture 8" descr="A picture containing indoor, orange, table, sitting&#10;&#10;Description automatically generated">
              <a:extLst>
                <a:ext uri="{FF2B5EF4-FFF2-40B4-BE49-F238E27FC236}">
                  <a16:creationId xmlns:a16="http://schemas.microsoft.com/office/drawing/2014/main" id="{75B851E6-96C6-442D-893C-B44BFA7D7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7356" y="3925340"/>
              <a:ext cx="942723" cy="1483063"/>
            </a:xfrm>
            <a:prstGeom prst="rect">
              <a:avLst/>
            </a:prstGeom>
          </p:spPr>
        </p:pic>
        <p:pic>
          <p:nvPicPr>
            <p:cNvPr id="10" name="Picture 9" descr="A close up of a sign&#10;&#10;Description automatically generated">
              <a:extLst>
                <a:ext uri="{FF2B5EF4-FFF2-40B4-BE49-F238E27FC236}">
                  <a16:creationId xmlns:a16="http://schemas.microsoft.com/office/drawing/2014/main" id="{73DF50F9-4AD1-4C0B-9B10-33757C763A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2414" y="2832151"/>
              <a:ext cx="2211158" cy="249502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D5EAE9E1-6756-486A-9475-038DE15A7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141" y="5147788"/>
              <a:ext cx="7885894" cy="1070961"/>
            </a:xfrm>
            <a:prstGeom prst="rect">
              <a:avLst/>
            </a:prstGeom>
          </p:spPr>
        </p:pic>
        <p:pic>
          <p:nvPicPr>
            <p:cNvPr id="20" name="Picture 19">
              <a:extLst>
                <a:ext uri="{FF2B5EF4-FFF2-40B4-BE49-F238E27FC236}">
                  <a16:creationId xmlns:a16="http://schemas.microsoft.com/office/drawing/2014/main" id="{5EDE8802-E4DF-4881-A45F-4076757D65E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66298" y="4296598"/>
              <a:ext cx="211939" cy="211939"/>
            </a:xfrm>
            <a:prstGeom prst="rect">
              <a:avLst/>
            </a:prstGeom>
          </p:spPr>
        </p:pic>
      </p:grpSp>
      <p:sp>
        <p:nvSpPr>
          <p:cNvPr id="14" name="Rectangle 13">
            <a:extLst>
              <a:ext uri="{FF2B5EF4-FFF2-40B4-BE49-F238E27FC236}">
                <a16:creationId xmlns:a16="http://schemas.microsoft.com/office/drawing/2014/main" id="{EE878B42-C9FE-44A5-89BD-2E2A4C5A9ADD}"/>
              </a:ext>
            </a:extLst>
          </p:cNvPr>
          <p:cNvSpPr/>
          <p:nvPr userDrawn="1"/>
        </p:nvSpPr>
        <p:spPr>
          <a:xfrm>
            <a:off x="0" y="6057900"/>
            <a:ext cx="12192000" cy="800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23A3BA2-2E6C-4FC8-B201-8AF86CFE87F6}"/>
              </a:ext>
            </a:extLst>
          </p:cNvPr>
          <p:cNvSpPr txBox="1"/>
          <p:nvPr userDrawn="1"/>
        </p:nvSpPr>
        <p:spPr>
          <a:xfrm>
            <a:off x="3376118" y="2752407"/>
            <a:ext cx="5439764" cy="678081"/>
          </a:xfrm>
          <a:prstGeom prst="rect">
            <a:avLst/>
          </a:prstGeom>
          <a:noFill/>
        </p:spPr>
        <p:txBody>
          <a:bodyPr wrap="square" lIns="0" tIns="0" rIns="0" bIns="0" rtlCol="0" anchor="ctr">
            <a:noAutofit/>
          </a:bodyPr>
          <a:lstStyle/>
          <a:p>
            <a:pPr algn="ctr">
              <a:lnSpc>
                <a:spcPct val="100000"/>
              </a:lnSpc>
            </a:pPr>
            <a:r>
              <a:rPr lang="en-US">
                <a:solidFill>
                  <a:schemeClr val="bg1"/>
                </a:solidFill>
                <a:latin typeface="+mn-lt"/>
                <a:cs typeface="Times New Roman" panose="02020603050405020304" pitchFamily="18" charset="0"/>
              </a:rPr>
              <a:t>Afton analyzes and transforms public </a:t>
            </a:r>
          </a:p>
          <a:p>
            <a:pPr algn="ctr">
              <a:lnSpc>
                <a:spcPct val="100000"/>
              </a:lnSpc>
            </a:pPr>
            <a:r>
              <a:rPr lang="en-US">
                <a:solidFill>
                  <a:schemeClr val="bg1"/>
                </a:solidFill>
                <a:latin typeface="+mn-lt"/>
                <a:cs typeface="Times New Roman" panose="02020603050405020304" pitchFamily="18" charset="0"/>
              </a:rPr>
              <a:t>policy and practice</a:t>
            </a:r>
          </a:p>
        </p:txBody>
      </p:sp>
      <p:pic>
        <p:nvPicPr>
          <p:cNvPr id="17" name="Graphic 16">
            <a:extLst>
              <a:ext uri="{FF2B5EF4-FFF2-40B4-BE49-F238E27FC236}">
                <a16:creationId xmlns:a16="http://schemas.microsoft.com/office/drawing/2014/main" id="{6CDF49D4-F6B6-40AC-9D01-90D328E42DA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381500" y="700392"/>
            <a:ext cx="3429000" cy="883552"/>
          </a:xfrm>
          <a:prstGeom prst="rect">
            <a:avLst/>
          </a:prstGeom>
        </p:spPr>
      </p:pic>
      <p:sp>
        <p:nvSpPr>
          <p:cNvPr id="18" name="Title 2">
            <a:extLst>
              <a:ext uri="{FF2B5EF4-FFF2-40B4-BE49-F238E27FC236}">
                <a16:creationId xmlns:a16="http://schemas.microsoft.com/office/drawing/2014/main" id="{00F50EE1-E17B-4330-A645-413E71E29571}"/>
              </a:ext>
            </a:extLst>
          </p:cNvPr>
          <p:cNvSpPr txBox="1">
            <a:spLocks/>
          </p:cNvSpPr>
          <p:nvPr userDrawn="1"/>
        </p:nvSpPr>
        <p:spPr>
          <a:xfrm>
            <a:off x="1821628" y="1658094"/>
            <a:ext cx="8548744" cy="99191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3400" kern="1200">
                <a:solidFill>
                  <a:schemeClr val="bg1"/>
                </a:solidFill>
                <a:latin typeface="+mj-lt"/>
                <a:ea typeface="+mj-ea"/>
                <a:cs typeface="+mj-cs"/>
              </a:defRPr>
            </a:lvl1pPr>
          </a:lstStyle>
          <a:p>
            <a:pPr algn="ctr">
              <a:lnSpc>
                <a:spcPct val="100000"/>
              </a:lnSpc>
            </a:pPr>
            <a:r>
              <a:rPr lang="en-US" sz="4000" b="1" spc="-40" baseline="0">
                <a:solidFill>
                  <a:schemeClr val="bg1"/>
                </a:solidFill>
                <a:latin typeface="+mj-lt"/>
                <a:cs typeface="Calibri" panose="020F0502020204030204" pitchFamily="34" charset="0"/>
              </a:rPr>
              <a:t>Capacity for a Better Future</a:t>
            </a:r>
          </a:p>
        </p:txBody>
      </p:sp>
      <p:cxnSp>
        <p:nvCxnSpPr>
          <p:cNvPr id="16" name="Straight Connector 15">
            <a:extLst>
              <a:ext uri="{FF2B5EF4-FFF2-40B4-BE49-F238E27FC236}">
                <a16:creationId xmlns:a16="http://schemas.microsoft.com/office/drawing/2014/main" id="{6259F724-988E-4156-B294-C25E65758DB7}"/>
              </a:ext>
            </a:extLst>
          </p:cNvPr>
          <p:cNvCxnSpPr>
            <a:cxnSpLocks/>
          </p:cNvCxnSpPr>
          <p:nvPr userDrawn="1"/>
        </p:nvCxnSpPr>
        <p:spPr>
          <a:xfrm>
            <a:off x="0" y="6059942"/>
            <a:ext cx="12192000" cy="0"/>
          </a:xfrm>
          <a:prstGeom prst="line">
            <a:avLst/>
          </a:prstGeom>
          <a:ln w="57150" cap="flat">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0143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and Bumper (Print/PDF)">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5A8A92-8473-4800-ACCB-FC00EC148CAF}"/>
              </a:ext>
            </a:extLst>
          </p:cNvPr>
          <p:cNvSpPr/>
          <p:nvPr userDrawn="1"/>
        </p:nvSpPr>
        <p:spPr>
          <a:xfrm>
            <a:off x="0" y="0"/>
            <a:ext cx="12192000" cy="6858000"/>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9" name="Picture 18">
            <a:extLst>
              <a:ext uri="{FF2B5EF4-FFF2-40B4-BE49-F238E27FC236}">
                <a16:creationId xmlns:a16="http://schemas.microsoft.com/office/drawing/2014/main" id="{B07C8618-766F-4399-BCB3-8D5188780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6702" y="314326"/>
            <a:ext cx="3065298" cy="3775852"/>
          </a:xfrm>
          <a:prstGeom prst="rect">
            <a:avLst/>
          </a:prstGeom>
        </p:spPr>
      </p:pic>
      <p:pic>
        <p:nvPicPr>
          <p:cNvPr id="20" name="Picture 19">
            <a:extLst>
              <a:ext uri="{FF2B5EF4-FFF2-40B4-BE49-F238E27FC236}">
                <a16:creationId xmlns:a16="http://schemas.microsoft.com/office/drawing/2014/main" id="{0AAC5836-9A07-4ABD-80CD-8A4D29EAB0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14325"/>
            <a:ext cx="2185893" cy="5012846"/>
          </a:xfrm>
          <a:prstGeom prst="rect">
            <a:avLst/>
          </a:prstGeom>
        </p:spPr>
      </p:pic>
      <p:sp>
        <p:nvSpPr>
          <p:cNvPr id="31" name="Rectangle 30">
            <a:extLst>
              <a:ext uri="{FF2B5EF4-FFF2-40B4-BE49-F238E27FC236}">
                <a16:creationId xmlns:a16="http://schemas.microsoft.com/office/drawing/2014/main" id="{BA88D5E9-BF3C-4E50-8CAB-66562ED2FE18}"/>
              </a:ext>
            </a:extLst>
          </p:cNvPr>
          <p:cNvSpPr/>
          <p:nvPr userDrawn="1"/>
        </p:nvSpPr>
        <p:spPr>
          <a:xfrm>
            <a:off x="0" y="6057900"/>
            <a:ext cx="12192000" cy="800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44120424-CF72-47C2-AC42-1A8A65D345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81500" y="700392"/>
            <a:ext cx="3429000" cy="883552"/>
          </a:xfrm>
          <a:prstGeom prst="rect">
            <a:avLst/>
          </a:prstGeom>
        </p:spPr>
      </p:pic>
      <p:grpSp>
        <p:nvGrpSpPr>
          <p:cNvPr id="40" name="Group 39">
            <a:extLst>
              <a:ext uri="{FF2B5EF4-FFF2-40B4-BE49-F238E27FC236}">
                <a16:creationId xmlns:a16="http://schemas.microsoft.com/office/drawing/2014/main" id="{71094EAA-24AF-4A4C-9B8D-8F2C823BF9AF}"/>
              </a:ext>
            </a:extLst>
          </p:cNvPr>
          <p:cNvGrpSpPr/>
          <p:nvPr userDrawn="1"/>
        </p:nvGrpSpPr>
        <p:grpSpPr>
          <a:xfrm>
            <a:off x="2114141" y="2853923"/>
            <a:ext cx="7885894" cy="3386598"/>
            <a:chOff x="2114141" y="2832151"/>
            <a:chExt cx="7885894" cy="3386598"/>
          </a:xfrm>
        </p:grpSpPr>
        <p:pic>
          <p:nvPicPr>
            <p:cNvPr id="39" name="Picture 38" descr="A picture containing sitting, table, food, mirror&#10;&#10;Description automatically generated">
              <a:extLst>
                <a:ext uri="{FF2B5EF4-FFF2-40B4-BE49-F238E27FC236}">
                  <a16:creationId xmlns:a16="http://schemas.microsoft.com/office/drawing/2014/main" id="{49472DBD-D868-4764-8DCF-AECED7322E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20417" y="3833447"/>
              <a:ext cx="909310" cy="1504290"/>
            </a:xfrm>
            <a:prstGeom prst="rect">
              <a:avLst/>
            </a:prstGeom>
          </p:spPr>
        </p:pic>
        <p:grpSp>
          <p:nvGrpSpPr>
            <p:cNvPr id="22" name="Group 21">
              <a:extLst>
                <a:ext uri="{FF2B5EF4-FFF2-40B4-BE49-F238E27FC236}">
                  <a16:creationId xmlns:a16="http://schemas.microsoft.com/office/drawing/2014/main" id="{005CEF51-7A94-412F-A0F2-CF4A138C15EE}"/>
                </a:ext>
              </a:extLst>
            </p:cNvPr>
            <p:cNvGrpSpPr/>
            <p:nvPr/>
          </p:nvGrpSpPr>
          <p:grpSpPr>
            <a:xfrm>
              <a:off x="6589922" y="3593195"/>
              <a:ext cx="2416198" cy="1764207"/>
              <a:chOff x="6589922" y="3593195"/>
              <a:chExt cx="2416198" cy="1764207"/>
            </a:xfrm>
          </p:grpSpPr>
          <p:pic>
            <p:nvPicPr>
              <p:cNvPr id="28" name="Picture 27" descr="A screen shot of a computer&#10;&#10;Description automatically generated">
                <a:extLst>
                  <a:ext uri="{FF2B5EF4-FFF2-40B4-BE49-F238E27FC236}">
                    <a16:creationId xmlns:a16="http://schemas.microsoft.com/office/drawing/2014/main" id="{92AF9C6A-F6F2-4053-B7A8-9FE4C18E5053}"/>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6589922" y="3593195"/>
                <a:ext cx="2416198" cy="1764207"/>
              </a:xfrm>
              <a:prstGeom prst="rect">
                <a:avLst/>
              </a:prstGeom>
              <a:effectLst/>
            </p:spPr>
          </p:pic>
          <p:pic>
            <p:nvPicPr>
              <p:cNvPr id="29" name="Picture 28">
                <a:extLst>
                  <a:ext uri="{FF2B5EF4-FFF2-40B4-BE49-F238E27FC236}">
                    <a16:creationId xmlns:a16="http://schemas.microsoft.com/office/drawing/2014/main" id="{D0CC4DB9-702C-4472-9318-5CD38A7655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1814" y="4296277"/>
                <a:ext cx="220909" cy="220909"/>
              </a:xfrm>
              <a:prstGeom prst="rect">
                <a:avLst/>
              </a:prstGeom>
            </p:spPr>
          </p:pic>
        </p:grpSp>
        <p:pic>
          <p:nvPicPr>
            <p:cNvPr id="24" name="Picture 23" descr="A close up of a logo&#10;&#10;Description automatically generated">
              <a:extLst>
                <a:ext uri="{FF2B5EF4-FFF2-40B4-BE49-F238E27FC236}">
                  <a16:creationId xmlns:a16="http://schemas.microsoft.com/office/drawing/2014/main" id="{7D348AFF-4E1D-43F2-AB14-9CFAE47545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4614" y="4404502"/>
              <a:ext cx="781312" cy="944317"/>
            </a:xfrm>
            <a:prstGeom prst="rect">
              <a:avLst/>
            </a:prstGeom>
          </p:spPr>
        </p:pic>
        <p:pic>
          <p:nvPicPr>
            <p:cNvPr id="25" name="Picture 24" descr="A picture containing indoor, orange, table, sitting&#10;&#10;Description automatically generated">
              <a:extLst>
                <a:ext uri="{FF2B5EF4-FFF2-40B4-BE49-F238E27FC236}">
                  <a16:creationId xmlns:a16="http://schemas.microsoft.com/office/drawing/2014/main" id="{E8F9E5C4-35D4-4039-8DCE-5BDCFA0A6B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7356" y="3925340"/>
              <a:ext cx="942723" cy="1483063"/>
            </a:xfrm>
            <a:prstGeom prst="rect">
              <a:avLst/>
            </a:prstGeom>
          </p:spPr>
        </p:pic>
        <p:pic>
          <p:nvPicPr>
            <p:cNvPr id="26" name="Picture 25" descr="A close up of a sign&#10;&#10;Description automatically generated">
              <a:extLst>
                <a:ext uri="{FF2B5EF4-FFF2-40B4-BE49-F238E27FC236}">
                  <a16:creationId xmlns:a16="http://schemas.microsoft.com/office/drawing/2014/main" id="{7DCE6806-88AB-4F1B-9420-6DEB977299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2414" y="2832151"/>
              <a:ext cx="2211158" cy="2495020"/>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2E47FAC5-982A-4428-A129-45DD308233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4141" y="5147788"/>
              <a:ext cx="7885894" cy="1070961"/>
            </a:xfrm>
            <a:prstGeom prst="rect">
              <a:avLst/>
            </a:prstGeom>
          </p:spPr>
        </p:pic>
      </p:grpSp>
      <p:sp>
        <p:nvSpPr>
          <p:cNvPr id="42" name="Title 2">
            <a:extLst>
              <a:ext uri="{FF2B5EF4-FFF2-40B4-BE49-F238E27FC236}">
                <a16:creationId xmlns:a16="http://schemas.microsoft.com/office/drawing/2014/main" id="{54AB41E0-7F27-483D-98D3-EAE20E9C0C1D}"/>
              </a:ext>
            </a:extLst>
          </p:cNvPr>
          <p:cNvSpPr txBox="1">
            <a:spLocks/>
          </p:cNvSpPr>
          <p:nvPr userDrawn="1"/>
        </p:nvSpPr>
        <p:spPr>
          <a:xfrm>
            <a:off x="1821628" y="1658094"/>
            <a:ext cx="8548744" cy="991913"/>
          </a:xfrm>
          <a:prstGeom prst="rect">
            <a:avLst/>
          </a:prstGeom>
        </p:spPr>
        <p:txBody>
          <a:bodyPr vert="horz" lIns="0" tIns="0" rIns="0" bIns="0" rtlCol="0" anchor="b">
            <a:noAutofit/>
          </a:bodyPr>
          <a:lstStyle>
            <a:defPPr>
              <a:defRPr lang="en-US"/>
            </a:defPPr>
            <a:lvl1pPr algn="ctr">
              <a:lnSpc>
                <a:spcPct val="90000"/>
              </a:lnSpc>
              <a:spcBef>
                <a:spcPct val="0"/>
              </a:spcBef>
              <a:buNone/>
              <a:defRPr sz="4000" b="1" spc="-40" baseline="0">
                <a:solidFill>
                  <a:schemeClr val="bg1"/>
                </a:solidFill>
                <a:latin typeface="+mj-lt"/>
                <a:ea typeface="+mj-ea"/>
                <a:cs typeface="Calibri" panose="020F0502020204030204" pitchFamily="34" charset="0"/>
              </a:defRPr>
            </a:lvl1pPr>
          </a:lstStyle>
          <a:p>
            <a:pPr lvl="0">
              <a:lnSpc>
                <a:spcPct val="100000"/>
              </a:lnSpc>
            </a:pPr>
            <a:r>
              <a:rPr lang="en-US"/>
              <a:t>Sustaining the Future of Education</a:t>
            </a:r>
          </a:p>
        </p:txBody>
      </p:sp>
      <p:cxnSp>
        <p:nvCxnSpPr>
          <p:cNvPr id="33" name="Straight Connector 32">
            <a:extLst>
              <a:ext uri="{FF2B5EF4-FFF2-40B4-BE49-F238E27FC236}">
                <a16:creationId xmlns:a16="http://schemas.microsoft.com/office/drawing/2014/main" id="{5F4712A4-A73A-4385-A9FE-911C23E96114}"/>
              </a:ext>
            </a:extLst>
          </p:cNvPr>
          <p:cNvCxnSpPr>
            <a:cxnSpLocks/>
          </p:cNvCxnSpPr>
          <p:nvPr userDrawn="1"/>
        </p:nvCxnSpPr>
        <p:spPr>
          <a:xfrm>
            <a:off x="0" y="6059942"/>
            <a:ext cx="12192000" cy="0"/>
          </a:xfrm>
          <a:prstGeom prst="line">
            <a:avLst/>
          </a:prstGeom>
          <a:ln w="57150"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661A7A1-AC98-4FFB-B67B-3977C431284C}"/>
              </a:ext>
            </a:extLst>
          </p:cNvPr>
          <p:cNvSpPr txBox="1"/>
          <p:nvPr userDrawn="1"/>
        </p:nvSpPr>
        <p:spPr>
          <a:xfrm>
            <a:off x="3376118" y="2752407"/>
            <a:ext cx="5439764" cy="678081"/>
          </a:xfrm>
          <a:prstGeom prst="rect">
            <a:avLst/>
          </a:prstGeom>
          <a:noFill/>
        </p:spPr>
        <p:txBody>
          <a:bodyPr wrap="square" lIns="0" tIns="0" rIns="0" bIns="0" rtlCol="0" anchor="ctr">
            <a:noAutofit/>
          </a:bodyPr>
          <a:lstStyle/>
          <a:p>
            <a:pPr algn="ctr">
              <a:lnSpc>
                <a:spcPct val="100000"/>
              </a:lnSpc>
            </a:pPr>
            <a:r>
              <a:rPr lang="en-US">
                <a:solidFill>
                  <a:schemeClr val="bg1"/>
                </a:solidFill>
                <a:latin typeface="+mn-lt"/>
                <a:cs typeface="Calibri" panose="020F0502020204030204" pitchFamily="34" charset="0"/>
              </a:rPr>
              <a:t>Afton empowers education leaders with </a:t>
            </a:r>
            <a:br>
              <a:rPr lang="en-US">
                <a:solidFill>
                  <a:schemeClr val="bg1"/>
                </a:solidFill>
                <a:latin typeface="+mn-lt"/>
                <a:cs typeface="Calibri" panose="020F0502020204030204" pitchFamily="34" charset="0"/>
              </a:rPr>
            </a:br>
            <a:r>
              <a:rPr lang="en-US">
                <a:solidFill>
                  <a:schemeClr val="bg1"/>
                </a:solidFill>
                <a:latin typeface="+mn-lt"/>
                <a:cs typeface="Calibri" panose="020F0502020204030204" pitchFamily="34" charset="0"/>
              </a:rPr>
              <a:t>effective financial strategies.</a:t>
            </a:r>
          </a:p>
        </p:txBody>
      </p:sp>
    </p:spTree>
    <p:extLst>
      <p:ext uri="{BB962C8B-B14F-4D97-AF65-F5344CB8AC3E}">
        <p14:creationId xmlns:p14="http://schemas.microsoft.com/office/powerpoint/2010/main" val="3622317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685801" y="1708687"/>
            <a:ext cx="5067299" cy="687364"/>
          </a:xfrm>
        </p:spPr>
        <p:txBody>
          <a:bodyPr anchor="b"/>
          <a:lstStyle>
            <a:lvl1pPr marL="0" indent="0">
              <a:lnSpc>
                <a:spcPct val="100000"/>
              </a:lnSpc>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685801" y="2514600"/>
            <a:ext cx="5067300" cy="3657600"/>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1708687"/>
            <a:ext cx="5067300" cy="687364"/>
          </a:xfrm>
        </p:spPr>
        <p:txBody>
          <a:bodyPr anchor="b"/>
          <a:lstStyle>
            <a:lvl1pPr marL="0" indent="0">
              <a:lnSpc>
                <a:spcPct val="100000"/>
              </a:lnSpc>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514600"/>
            <a:ext cx="5067300" cy="3657600"/>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2AF97B-213A-46F4-9B4F-1F5419E3E0A0}"/>
              </a:ext>
            </a:extLst>
          </p:cNvPr>
          <p:cNvSpPr>
            <a:spLocks noGrp="1"/>
          </p:cNvSpPr>
          <p:nvPr>
            <p:ph type="dt" sz="half" idx="10"/>
          </p:nvPr>
        </p:nvSpPr>
        <p:spPr/>
        <p:txBody>
          <a:bodyPr/>
          <a:lstStyle/>
          <a:p>
            <a:fld id="{08E9F4D0-77E0-4E78-8E90-BA1CFC3EEFCF}" type="datetime1">
              <a:rPr lang="en-US" smtClean="0"/>
              <a:t>8/19/2025</a:t>
            </a:fld>
            <a:endParaRPr lang="en-US"/>
          </a:p>
        </p:txBody>
      </p:sp>
      <p:sp>
        <p:nvSpPr>
          <p:cNvPr id="8" name="Footer Placeholder 7">
            <a:extLst>
              <a:ext uri="{FF2B5EF4-FFF2-40B4-BE49-F238E27FC236}">
                <a16:creationId xmlns:a16="http://schemas.microsoft.com/office/drawing/2014/main" id="{F4B86F2B-AC2A-4A94-B3B3-4D050481A4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58FE5E-CAAD-4254-98AE-E9DE65D1C9B9}"/>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10" name="Title 9">
            <a:extLst>
              <a:ext uri="{FF2B5EF4-FFF2-40B4-BE49-F238E27FC236}">
                <a16:creationId xmlns:a16="http://schemas.microsoft.com/office/drawing/2014/main" id="{414CFE32-AB93-4DF1-9FBA-8B99C84A4E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8228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theme" Target="../theme/theme3.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82C96822-9BDF-5046-871E-C0A252810F39}" type="datetime1">
              <a:rPr lang="en-US" smtClean="0"/>
              <a:t>8/19/2025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58277473"/>
      </p:ext>
    </p:extLst>
  </p:cSld>
  <p:clrMap bg1="lt1" tx1="dk1" bg2="lt2" tx2="dk2" accent1="accent1" accent2="accent2" accent3="accent3" accent4="accent4" accent5="accent5" accent6="accent6" hlink="hlink" folHlink="folHlink"/>
  <p:sldLayoutIdLst>
    <p:sldLayoutId id="2147484085" r:id="rId1"/>
    <p:sldLayoutId id="2147483880" r:id="rId2"/>
    <p:sldLayoutId id="2147483850" r:id="rId3"/>
    <p:sldLayoutId id="2147484519" r:id="rId4"/>
    <p:sldLayoutId id="2147484520" r:id="rId5"/>
    <p:sldLayoutId id="2147484521" r:id="rId6"/>
    <p:sldLayoutId id="2147484490" r:id="rId7"/>
    <p:sldLayoutId id="2147484491" r:id="rId8"/>
    <p:sldLayoutId id="2147484498" r:id="rId9"/>
    <p:sldLayoutId id="2147484499" r:id="rId10"/>
    <p:sldLayoutId id="2147484503" r:id="rId11"/>
    <p:sldLayoutId id="2147484504" r:id="rId12"/>
    <p:sldLayoutId id="2147484505" r:id="rId13"/>
    <p:sldLayoutId id="2147484506" r:id="rId14"/>
    <p:sldLayoutId id="2147484507" r:id="rId15"/>
    <p:sldLayoutId id="2147484508" r:id="rId16"/>
    <p:sldLayoutId id="2147484509" r:id="rId17"/>
    <p:sldLayoutId id="2147484510" r:id="rId18"/>
    <p:sldLayoutId id="2147484511" r:id="rId19"/>
    <p:sldLayoutId id="2147484512" r:id="rId20"/>
    <p:sldLayoutId id="2147484513" r:id="rId21"/>
    <p:sldLayoutId id="2147484514" r:id="rId22"/>
    <p:sldLayoutId id="2147484515" r:id="rId23"/>
    <p:sldLayoutId id="2147484516" r:id="rId24"/>
    <p:sldLayoutId id="2147484517" r:id="rId25"/>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1" r:id="rId1"/>
    <p:sldLayoutId id="2147484255" r:id="rId2"/>
    <p:sldLayoutId id="2147484452" r:id="rId3"/>
    <p:sldLayoutId id="2147484453" r:id="rId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98087114"/>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 id="2147484468" r:id="rId14"/>
    <p:sldLayoutId id="2147484469" r:id="rId15"/>
    <p:sldLayoutId id="2147484470" r:id="rId16"/>
    <p:sldLayoutId id="2147484471" r:id="rId17"/>
    <p:sldLayoutId id="2147484472" r:id="rId18"/>
    <p:sldLayoutId id="2147484473" r:id="rId19"/>
    <p:sldLayoutId id="2147484474" r:id="rId20"/>
    <p:sldLayoutId id="2147484475" r:id="rId21"/>
    <p:sldLayoutId id="2147484476" r:id="rId22"/>
    <p:sldLayoutId id="2147484477" r:id="rId23"/>
    <p:sldLayoutId id="2147484478" r:id="rId24"/>
    <p:sldLayoutId id="2147484479" r:id="rId25"/>
    <p:sldLayoutId id="2147484480" r:id="rId26"/>
    <p:sldLayoutId id="2147484481" r:id="rId27"/>
    <p:sldLayoutId id="2147484482" r:id="rId28"/>
    <p:sldLayoutId id="2147484483" r:id="rId29"/>
    <p:sldLayoutId id="2147484484" r:id="rId30"/>
    <p:sldLayoutId id="2147484485" r:id="rId31"/>
    <p:sldLayoutId id="2147484486" r:id="rId32"/>
    <p:sldLayoutId id="2147484487" r:id="rId33"/>
    <p:sldLayoutId id="2147484488" r:id="rId3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2.svg"/><Relationship Id="rId3" Type="http://schemas.microsoft.com/office/2018/10/relationships/comments" Target="../comments/modernComment_10B_7C3C814F.xml"/><Relationship Id="rId7" Type="http://schemas.openxmlformats.org/officeDocument/2006/relationships/image" Target="../media/image101.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00.svg"/><Relationship Id="rId5" Type="http://schemas.openxmlformats.org/officeDocument/2006/relationships/image" Target="../media/image29.png"/><Relationship Id="rId4" Type="http://schemas.openxmlformats.org/officeDocument/2006/relationships/image" Target="../media/image99.jpeg"/><Relationship Id="rId9" Type="http://schemas.openxmlformats.org/officeDocument/2006/relationships/image" Target="../media/image103.png"/></Relationships>
</file>

<file path=ppt/slides/_rels/slide1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jpeg"/><Relationship Id="rId7" Type="http://schemas.openxmlformats.org/officeDocument/2006/relationships/image" Target="../media/image102.sv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0.xml"/><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hyperlink" Target="mailto:nasha.patel@watershed-advisors.com" TargetMode="External"/><Relationship Id="rId2" Type="http://schemas.openxmlformats.org/officeDocument/2006/relationships/hyperlink" Target="mailto:Thawley@niu.edu" TargetMode="External"/><Relationship Id="rId1" Type="http://schemas.openxmlformats.org/officeDocument/2006/relationships/slideLayout" Target="../slideLayouts/slideLayout32.xml"/><Relationship Id="rId5" Type="http://schemas.openxmlformats.org/officeDocument/2006/relationships/image" Target="../media/image118.png"/><Relationship Id="rId4" Type="http://schemas.openxmlformats.org/officeDocument/2006/relationships/image" Target="../media/image117.png"/></Relationships>
</file>

<file path=ppt/slides/_rels/slide2.xml.rels><?xml version="1.0" encoding="UTF-8" standalone="yes"?>
<Relationships xmlns="http://schemas.openxmlformats.org/package/2006/relationships"><Relationship Id="rId3" Type="http://schemas.openxmlformats.org/officeDocument/2006/relationships/image" Target="../media/image104.png"/><Relationship Id="rId2" Type="http://schemas.microsoft.com/office/2018/10/relationships/comments" Target="../comments/modernComment_7FE4E0A3_55CEB4CB.xml"/><Relationship Id="rId1" Type="http://schemas.openxmlformats.org/officeDocument/2006/relationships/slideLayout" Target="../slideLayouts/slideLayout4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2" Type="http://schemas.microsoft.com/office/2018/10/relationships/comments" Target="../comments/modernComment_7FE4E0C2_C1C93400.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875716" y="0"/>
            <a:ext cx="5316285" cy="6858000"/>
          </a:xfrm>
          <a:custGeom>
            <a:avLst/>
            <a:gdLst/>
            <a:ahLst/>
            <a:cxnLst/>
            <a:rect l="l" t="t" r="r" b="b"/>
            <a:pathLst>
              <a:path w="7974427" h="10287000">
                <a:moveTo>
                  <a:pt x="0" y="0"/>
                </a:moveTo>
                <a:lnTo>
                  <a:pt x="7974427" y="0"/>
                </a:lnTo>
                <a:lnTo>
                  <a:pt x="7974427" y="10287000"/>
                </a:lnTo>
                <a:lnTo>
                  <a:pt x="0" y="10287000"/>
                </a:lnTo>
                <a:lnTo>
                  <a:pt x="0" y="0"/>
                </a:lnTo>
                <a:close/>
              </a:path>
            </a:pathLst>
          </a:custGeom>
          <a:blipFill>
            <a:blip r:embed="rId4"/>
            <a:stretch>
              <a:fillRect t="-8175" b="-817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6096000" y="5926880"/>
            <a:ext cx="1862242" cy="931121"/>
          </a:xfrm>
          <a:custGeom>
            <a:avLst/>
            <a:gdLst/>
            <a:ahLst/>
            <a:cxnLst/>
            <a:rect l="l" t="t" r="r" b="b"/>
            <a:pathLst>
              <a:path w="2793363" h="1396681">
                <a:moveTo>
                  <a:pt x="0" y="0"/>
                </a:moveTo>
                <a:lnTo>
                  <a:pt x="2793363" y="0"/>
                </a:lnTo>
                <a:lnTo>
                  <a:pt x="2793363" y="1396681"/>
                </a:lnTo>
                <a:lnTo>
                  <a:pt x="0" y="1396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0" y="-264261"/>
            <a:ext cx="6400800" cy="7696200"/>
          </a:xfrm>
          <a:custGeom>
            <a:avLst/>
            <a:gdLst/>
            <a:ahLst/>
            <a:cxnLst/>
            <a:rect l="l" t="t" r="r" b="b"/>
            <a:pathLst>
              <a:path w="9601200" h="11544300">
                <a:moveTo>
                  <a:pt x="0" y="0"/>
                </a:moveTo>
                <a:lnTo>
                  <a:pt x="9601200" y="0"/>
                </a:lnTo>
                <a:lnTo>
                  <a:pt x="9601200" y="11544300"/>
                </a:lnTo>
                <a:lnTo>
                  <a:pt x="0" y="11544300"/>
                </a:lnTo>
                <a:lnTo>
                  <a:pt x="0" y="0"/>
                </a:lnTo>
                <a:close/>
              </a:path>
            </a:pathLst>
          </a:custGeom>
          <a:blipFill>
            <a:blip r:embed="rId7">
              <a:extLst>
                <a:ext uri="{96DAC541-7B7A-43D3-8B79-37D633B846F1}">
                  <asvg:svgBlip xmlns:asvg="http://schemas.microsoft.com/office/drawing/2016/SVG/main" r:embed="rId8"/>
                </a:ext>
              </a:extLst>
            </a:blip>
            <a:stretch>
              <a:fillRect l="-35381" t="-2505" b="-1008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solidFill>
                <a:srgbClr val="000C6C"/>
              </a:solidFill>
            </a:endParaRPr>
          </a:p>
        </p:txBody>
      </p:sp>
      <p:sp>
        <p:nvSpPr>
          <p:cNvPr id="6" name="Freeform 6"/>
          <p:cNvSpPr/>
          <p:nvPr/>
        </p:nvSpPr>
        <p:spPr>
          <a:xfrm>
            <a:off x="300636" y="5169861"/>
            <a:ext cx="2530245" cy="1113681"/>
          </a:xfrm>
          <a:custGeom>
            <a:avLst/>
            <a:gdLst/>
            <a:ahLst/>
            <a:cxnLst/>
            <a:rect l="l" t="t" r="r" b="b"/>
            <a:pathLst>
              <a:path w="3039995" h="1352471">
                <a:moveTo>
                  <a:pt x="0" y="0"/>
                </a:moveTo>
                <a:lnTo>
                  <a:pt x="3039995" y="0"/>
                </a:lnTo>
                <a:lnTo>
                  <a:pt x="3039995" y="1352471"/>
                </a:lnTo>
                <a:lnTo>
                  <a:pt x="0" y="1352471"/>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430853" y="882295"/>
            <a:ext cx="5171660" cy="24006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400" b="1">
                <a:solidFill>
                  <a:srgbClr val="FFFFFF"/>
                </a:solidFill>
                <a:latin typeface="Nunito"/>
              </a:rPr>
              <a:t>From Patchwork</a:t>
            </a:r>
            <a:br>
              <a:rPr lang="en-US" sz="4400" b="1">
                <a:latin typeface="Nunito"/>
              </a:rPr>
            </a:br>
            <a:r>
              <a:rPr lang="en-US" sz="4400" b="1">
                <a:solidFill>
                  <a:srgbClr val="FFFFFF"/>
                </a:solidFill>
                <a:latin typeface="Nunito"/>
              </a:rPr>
              <a:t>to Systems:</a:t>
            </a:r>
            <a:endParaRPr lang="en-US" sz="2400" b="1">
              <a:solidFill>
                <a:srgbClr val="000000"/>
              </a:solidFill>
              <a:latin typeface="Calibri"/>
              <a:ea typeface="Calibri"/>
              <a:cs typeface="Calibri"/>
            </a:endParaRPr>
          </a:p>
          <a:p>
            <a:endParaRPr lang="en-US" sz="800">
              <a:solidFill>
                <a:srgbClr val="FFFFFF"/>
              </a:solidFill>
              <a:latin typeface="Nunito"/>
              <a:ea typeface="Calibri"/>
              <a:cs typeface="Calibri"/>
            </a:endParaRPr>
          </a:p>
          <a:p>
            <a:r>
              <a:rPr lang="en-US" sz="2000">
                <a:solidFill>
                  <a:srgbClr val="FFFFFF"/>
                </a:solidFill>
                <a:latin typeface="Calibri"/>
                <a:ea typeface="Calibri"/>
                <a:cs typeface="Calibri"/>
              </a:rPr>
              <a:t>Transforming </a:t>
            </a:r>
            <a:r>
              <a:rPr lang="en-US" sz="2000">
                <a:solidFill>
                  <a:srgbClr val="FFFFFF"/>
                </a:solidFill>
                <a:ea typeface="+mn-lt"/>
                <a:cs typeface="+mn-lt"/>
              </a:rPr>
              <a:t>Fragmented Early Learning Funding Streams into a Coherent Funding Strategy with Children and Families at the Center</a:t>
            </a:r>
          </a:p>
        </p:txBody>
      </p:sp>
      <p:sp>
        <p:nvSpPr>
          <p:cNvPr id="8" name="TextBox 8"/>
          <p:cNvSpPr txBox="1"/>
          <p:nvPr/>
        </p:nvSpPr>
        <p:spPr>
          <a:xfrm>
            <a:off x="427348" y="3568287"/>
            <a:ext cx="4657089"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000" b="1">
                <a:solidFill>
                  <a:srgbClr val="FFFFFF"/>
                </a:solidFill>
                <a:latin typeface="Nunito"/>
              </a:rPr>
              <a:t>August 20, 2025</a:t>
            </a:r>
            <a:endParaRPr lang="en-US" sz="2000" b="1">
              <a:ea typeface="Calibri"/>
              <a:cs typeface="Calibri"/>
            </a:endParaRPr>
          </a:p>
          <a:p>
            <a:endParaRPr lang="en-US" sz="2000">
              <a:solidFill>
                <a:srgbClr val="FFFFFF"/>
              </a:solidFill>
              <a:latin typeface="Nunito"/>
            </a:endParaRPr>
          </a:p>
          <a:p>
            <a:r>
              <a:rPr lang="en-US" sz="2000" i="1">
                <a:solidFill>
                  <a:srgbClr val="FFFFFF"/>
                </a:solidFill>
                <a:latin typeface="Nunito"/>
              </a:rPr>
              <a:t>Theresa Hawley, Ph. D</a:t>
            </a:r>
          </a:p>
          <a:p>
            <a:r>
              <a:rPr lang="en-US" sz="2000" i="1">
                <a:solidFill>
                  <a:srgbClr val="FFFFFF"/>
                </a:solidFill>
                <a:latin typeface="Nunito"/>
              </a:rPr>
              <a:t>Nasha Patel</a:t>
            </a:r>
          </a:p>
        </p:txBody>
      </p:sp>
    </p:spTree>
    <p:extLst>
      <p:ext uri="{BB962C8B-B14F-4D97-AF65-F5344CB8AC3E}">
        <p14:creationId xmlns:p14="http://schemas.microsoft.com/office/powerpoint/2010/main" val="2084340047"/>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BBEC37-92E1-F610-A518-CA59F046D36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10F1C31-1BCB-8172-AA3B-4AF49FE0FDDA}"/>
              </a:ext>
            </a:extLst>
          </p:cNvPr>
          <p:cNvSpPr/>
          <p:nvPr/>
        </p:nvSpPr>
        <p:spPr>
          <a:xfrm>
            <a:off x="6875716" y="0"/>
            <a:ext cx="5316285" cy="6858000"/>
          </a:xfrm>
          <a:custGeom>
            <a:avLst/>
            <a:gdLst/>
            <a:ahLst/>
            <a:cxnLst/>
            <a:rect l="l" t="t" r="r" b="b"/>
            <a:pathLst>
              <a:path w="7974427" h="10287000">
                <a:moveTo>
                  <a:pt x="0" y="0"/>
                </a:moveTo>
                <a:lnTo>
                  <a:pt x="7974427" y="0"/>
                </a:lnTo>
                <a:lnTo>
                  <a:pt x="7974427" y="10287000"/>
                </a:lnTo>
                <a:lnTo>
                  <a:pt x="0" y="10287000"/>
                </a:lnTo>
                <a:lnTo>
                  <a:pt x="0" y="0"/>
                </a:lnTo>
                <a:close/>
              </a:path>
            </a:pathLst>
          </a:custGeom>
          <a:blipFill>
            <a:blip r:embed="rId3"/>
            <a:stretch>
              <a:fillRect t="-8175" b="-817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a:extLst>
              <a:ext uri="{FF2B5EF4-FFF2-40B4-BE49-F238E27FC236}">
                <a16:creationId xmlns:a16="http://schemas.microsoft.com/office/drawing/2014/main" id="{9BB40D7E-E007-A692-FB15-1659CDA45F72}"/>
              </a:ext>
            </a:extLst>
          </p:cNvPr>
          <p:cNvSpPr/>
          <p:nvPr/>
        </p:nvSpPr>
        <p:spPr>
          <a:xfrm>
            <a:off x="6096000" y="5926880"/>
            <a:ext cx="1862242" cy="931121"/>
          </a:xfrm>
          <a:custGeom>
            <a:avLst/>
            <a:gdLst/>
            <a:ahLst/>
            <a:cxnLst/>
            <a:rect l="l" t="t" r="r" b="b"/>
            <a:pathLst>
              <a:path w="2793363" h="1396681">
                <a:moveTo>
                  <a:pt x="0" y="0"/>
                </a:moveTo>
                <a:lnTo>
                  <a:pt x="2793363" y="0"/>
                </a:lnTo>
                <a:lnTo>
                  <a:pt x="2793363" y="1396681"/>
                </a:lnTo>
                <a:lnTo>
                  <a:pt x="0" y="1396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91696B65-44B1-AA06-5A6D-DC6E3AA1406B}"/>
              </a:ext>
            </a:extLst>
          </p:cNvPr>
          <p:cNvSpPr/>
          <p:nvPr/>
        </p:nvSpPr>
        <p:spPr>
          <a:xfrm>
            <a:off x="0" y="-252888"/>
            <a:ext cx="6400800" cy="7696200"/>
          </a:xfrm>
          <a:custGeom>
            <a:avLst/>
            <a:gdLst/>
            <a:ahLst/>
            <a:cxnLst/>
            <a:rect l="l" t="t" r="r" b="b"/>
            <a:pathLst>
              <a:path w="9601200" h="11544300">
                <a:moveTo>
                  <a:pt x="0" y="0"/>
                </a:moveTo>
                <a:lnTo>
                  <a:pt x="9601200" y="0"/>
                </a:lnTo>
                <a:lnTo>
                  <a:pt x="9601200" y="11544300"/>
                </a:lnTo>
                <a:lnTo>
                  <a:pt x="0" y="11544300"/>
                </a:lnTo>
                <a:lnTo>
                  <a:pt x="0" y="0"/>
                </a:lnTo>
                <a:close/>
              </a:path>
            </a:pathLst>
          </a:custGeom>
          <a:blipFill>
            <a:blip r:embed="rId6">
              <a:extLst>
                <a:ext uri="{96DAC541-7B7A-43D3-8B79-37D633B846F1}">
                  <asvg:svgBlip xmlns:asvg="http://schemas.microsoft.com/office/drawing/2016/SVG/main" r:embed="rId7"/>
                </a:ext>
              </a:extLst>
            </a:blip>
            <a:stretch>
              <a:fillRect l="-35381" t="-2505" b="-1008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solidFill>
                <a:srgbClr val="000C6C"/>
              </a:solidFill>
            </a:endParaRPr>
          </a:p>
        </p:txBody>
      </p:sp>
      <p:sp>
        <p:nvSpPr>
          <p:cNvPr id="6" name="Freeform 6">
            <a:extLst>
              <a:ext uri="{FF2B5EF4-FFF2-40B4-BE49-F238E27FC236}">
                <a16:creationId xmlns:a16="http://schemas.microsoft.com/office/drawing/2014/main" id="{1E116432-B33C-224E-84C8-1219DB132B5E}"/>
              </a:ext>
            </a:extLst>
          </p:cNvPr>
          <p:cNvSpPr/>
          <p:nvPr/>
        </p:nvSpPr>
        <p:spPr>
          <a:xfrm>
            <a:off x="664576" y="5056130"/>
            <a:ext cx="2530245" cy="1113681"/>
          </a:xfrm>
          <a:custGeom>
            <a:avLst/>
            <a:gdLst/>
            <a:ahLst/>
            <a:cxnLst/>
            <a:rect l="l" t="t" r="r" b="b"/>
            <a:pathLst>
              <a:path w="3039995" h="1352471">
                <a:moveTo>
                  <a:pt x="0" y="0"/>
                </a:moveTo>
                <a:lnTo>
                  <a:pt x="3039995" y="0"/>
                </a:lnTo>
                <a:lnTo>
                  <a:pt x="3039995" y="1352471"/>
                </a:lnTo>
                <a:lnTo>
                  <a:pt x="0" y="1352471"/>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192D9852-52B2-F381-4B9C-EBA4FB9BCE48}"/>
              </a:ext>
            </a:extLst>
          </p:cNvPr>
          <p:cNvSpPr txBox="1"/>
          <p:nvPr/>
        </p:nvSpPr>
        <p:spPr>
          <a:xfrm>
            <a:off x="712221" y="2573309"/>
            <a:ext cx="4983770" cy="10156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6600" b="1">
                <a:solidFill>
                  <a:srgbClr val="FFFFFF"/>
                </a:solidFill>
                <a:latin typeface="Nunito"/>
                <a:ea typeface="+mn-lt"/>
                <a:cs typeface="+mn-lt"/>
              </a:rPr>
              <a:t>Questions</a:t>
            </a:r>
          </a:p>
        </p:txBody>
      </p:sp>
    </p:spTree>
    <p:extLst>
      <p:ext uri="{BB962C8B-B14F-4D97-AF65-F5344CB8AC3E}">
        <p14:creationId xmlns:p14="http://schemas.microsoft.com/office/powerpoint/2010/main" val="3824603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966123-ABDE-6A40-8B4E-4511581396D5}"/>
              </a:ext>
            </a:extLst>
          </p:cNvPr>
          <p:cNvSpPr/>
          <p:nvPr/>
        </p:nvSpPr>
        <p:spPr>
          <a:xfrm>
            <a:off x="312690" y="2434679"/>
            <a:ext cx="3513874" cy="4038980"/>
          </a:xfrm>
          <a:prstGeom prst="roundRect">
            <a:avLst/>
          </a:prstGeom>
          <a:solidFill>
            <a:srgbClr val="C2C8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2F1AF-0470-CC9E-2FC0-A654EF0EE428}"/>
              </a:ext>
            </a:extLst>
          </p:cNvPr>
          <p:cNvSpPr>
            <a:spLocks noGrp="1"/>
          </p:cNvSpPr>
          <p:nvPr>
            <p:ph type="title"/>
          </p:nvPr>
        </p:nvSpPr>
        <p:spPr>
          <a:xfrm>
            <a:off x="310471" y="535178"/>
            <a:ext cx="8402320" cy="868541"/>
          </a:xfrm>
        </p:spPr>
        <p:txBody>
          <a:bodyPr/>
          <a:lstStyle/>
          <a:p>
            <a:r>
              <a:rPr lang="en-US" sz="4250">
                <a:latin typeface="Nunito"/>
              </a:rPr>
              <a:t>What's next?</a:t>
            </a:r>
            <a:endParaRPr lang="en-US"/>
          </a:p>
        </p:txBody>
      </p:sp>
      <p:sp>
        <p:nvSpPr>
          <p:cNvPr id="3" name="Content Placeholder 2">
            <a:extLst>
              <a:ext uri="{FF2B5EF4-FFF2-40B4-BE49-F238E27FC236}">
                <a16:creationId xmlns:a16="http://schemas.microsoft.com/office/drawing/2014/main" id="{E6AA4EEE-CD0F-2219-B7A4-B365B88646BE}"/>
              </a:ext>
            </a:extLst>
          </p:cNvPr>
          <p:cNvSpPr>
            <a:spLocks noGrp="1"/>
          </p:cNvSpPr>
          <p:nvPr>
            <p:ph sz="quarter" idx="10"/>
          </p:nvPr>
        </p:nvSpPr>
        <p:spPr>
          <a:xfrm>
            <a:off x="435988" y="3251534"/>
            <a:ext cx="3263578" cy="3213652"/>
          </a:xfrm>
        </p:spPr>
        <p:txBody>
          <a:bodyPr vert="horz" lIns="91440" tIns="45720" rIns="91440" bIns="45720" rtlCol="0" anchor="t">
            <a:normAutofit/>
          </a:bodyPr>
          <a:lstStyle/>
          <a:p>
            <a:pPr marL="0" indent="0">
              <a:buNone/>
            </a:pPr>
            <a:r>
              <a:rPr lang="en-US" sz="1350">
                <a:solidFill>
                  <a:srgbClr val="000C6C"/>
                </a:solidFill>
                <a:latin typeface="Nunito"/>
              </a:rPr>
              <a:t>3 future Mixed Delivery System webinars; dates and times TBA:</a:t>
            </a:r>
            <a:endParaRPr lang="en-US" sz="1350">
              <a:solidFill>
                <a:srgbClr val="000C6C"/>
              </a:solidFill>
            </a:endParaRPr>
          </a:p>
          <a:p>
            <a:pPr marL="342900" indent="-342900"/>
            <a:r>
              <a:rPr lang="en-US" sz="1350" b="1">
                <a:solidFill>
                  <a:srgbClr val="000C6C"/>
                </a:solidFill>
                <a:latin typeface="Nunito"/>
              </a:rPr>
              <a:t>September: </a:t>
            </a:r>
            <a:r>
              <a:rPr lang="en-US" sz="1350">
                <a:solidFill>
                  <a:srgbClr val="000C6C"/>
                </a:solidFill>
                <a:latin typeface="Nunito"/>
              </a:rPr>
              <a:t>Integrated data systems &amp; community feedback systems</a:t>
            </a:r>
            <a:endParaRPr lang="en-US" sz="1350">
              <a:solidFill>
                <a:srgbClr val="000C6C"/>
              </a:solidFill>
              <a:latin typeface="Garamond"/>
            </a:endParaRPr>
          </a:p>
          <a:p>
            <a:pPr marL="342900" indent="-342900"/>
            <a:r>
              <a:rPr lang="en-US" sz="1350" b="1">
                <a:solidFill>
                  <a:srgbClr val="000C6C"/>
                </a:solidFill>
                <a:latin typeface="Nunito"/>
              </a:rPr>
              <a:t>October: </a:t>
            </a:r>
            <a:r>
              <a:rPr lang="en-US" sz="1350">
                <a:solidFill>
                  <a:srgbClr val="000C6C"/>
                </a:solidFill>
                <a:latin typeface="Nunito"/>
              </a:rPr>
              <a:t>Funding coordination at the state and city levels</a:t>
            </a:r>
            <a:endParaRPr lang="en-US" sz="1350">
              <a:solidFill>
                <a:srgbClr val="000C6C"/>
              </a:solidFill>
              <a:latin typeface="Garamond"/>
            </a:endParaRPr>
          </a:p>
          <a:p>
            <a:pPr marL="342900" indent="-342900"/>
            <a:r>
              <a:rPr lang="en-US" sz="1350" b="1">
                <a:solidFill>
                  <a:srgbClr val="000C6C"/>
                </a:solidFill>
                <a:latin typeface="Nunito"/>
              </a:rPr>
              <a:t>November:</a:t>
            </a:r>
            <a:r>
              <a:rPr lang="en-US" sz="1350">
                <a:solidFill>
                  <a:srgbClr val="000C6C"/>
                </a:solidFill>
                <a:latin typeface="Nunito"/>
              </a:rPr>
              <a:t> Braided funding contracts at the city level</a:t>
            </a:r>
            <a:endParaRPr lang="en-US" sz="1350">
              <a:solidFill>
                <a:srgbClr val="000C6C"/>
              </a:solidFill>
              <a:latin typeface="Garamond"/>
            </a:endParaRPr>
          </a:p>
          <a:p>
            <a:pPr marL="342900" indent="-342900"/>
            <a:endParaRPr lang="en-US" sz="1350">
              <a:solidFill>
                <a:srgbClr val="000C6C"/>
              </a:solidFill>
              <a:latin typeface="Nunito"/>
            </a:endParaRPr>
          </a:p>
          <a:p>
            <a:pPr marL="0" indent="0">
              <a:buNone/>
            </a:pPr>
            <a:r>
              <a:rPr lang="en-US" sz="1350">
                <a:solidFill>
                  <a:srgbClr val="000C6C"/>
                </a:solidFill>
                <a:latin typeface="Nunito"/>
              </a:rPr>
              <a:t>Join Dr. Theresa Hawley and Nasha Patel at the Build Initiative preconference on 12/2/2025.</a:t>
            </a:r>
          </a:p>
        </p:txBody>
      </p:sp>
      <p:sp>
        <p:nvSpPr>
          <p:cNvPr id="13" name="Title 1">
            <a:extLst>
              <a:ext uri="{FF2B5EF4-FFF2-40B4-BE49-F238E27FC236}">
                <a16:creationId xmlns:a16="http://schemas.microsoft.com/office/drawing/2014/main" id="{28BB24D1-765B-B107-292E-69A56C28FB52}"/>
              </a:ext>
            </a:extLst>
          </p:cNvPr>
          <p:cNvSpPr txBox="1">
            <a:spLocks/>
          </p:cNvSpPr>
          <p:nvPr/>
        </p:nvSpPr>
        <p:spPr>
          <a:xfrm>
            <a:off x="429741" y="2506775"/>
            <a:ext cx="3260477" cy="908297"/>
          </a:xfrm>
          <a:prstGeom prst="rect">
            <a:avLst/>
          </a:prstGeom>
        </p:spPr>
        <p:txBody>
          <a:bodyPr vert="horz" lIns="91440" tIns="45720" rIns="91440" bIns="45720" rtlCol="0" anchor="ctr">
            <a:noAutofit/>
          </a:bodyPr>
          <a:lstStyle>
            <a:lvl1pPr algn="l" defTabSz="609630" rtl="0" eaLnBrk="1" latinLnBrk="0" hangingPunct="1">
              <a:spcBef>
                <a:spcPct val="0"/>
              </a:spcBef>
              <a:buNone/>
              <a:defRPr sz="4267" b="1" kern="1200">
                <a:solidFill>
                  <a:schemeClr val="tx2"/>
                </a:solidFill>
                <a:latin typeface="Nunito" pitchFamily="2" charset="77"/>
                <a:ea typeface="+mj-ea"/>
                <a:cs typeface="+mj-cs"/>
              </a:defRPr>
            </a:lvl1pPr>
          </a:lstStyle>
          <a:p>
            <a:pPr algn="ctr"/>
            <a:r>
              <a:rPr lang="en-US" sz="2200">
                <a:latin typeface="Nunito"/>
              </a:rPr>
              <a:t>Upcoming Webinars</a:t>
            </a:r>
            <a:endParaRPr lang="en-US" sz="2200"/>
          </a:p>
        </p:txBody>
      </p:sp>
      <p:sp>
        <p:nvSpPr>
          <p:cNvPr id="14" name="Rectangle 10">
            <a:extLst>
              <a:ext uri="{FF2B5EF4-FFF2-40B4-BE49-F238E27FC236}">
                <a16:creationId xmlns:a16="http://schemas.microsoft.com/office/drawing/2014/main" id="{A633A08F-219F-7374-3142-A510F90EDDED}"/>
              </a:ext>
            </a:extLst>
          </p:cNvPr>
          <p:cNvSpPr/>
          <p:nvPr/>
        </p:nvSpPr>
        <p:spPr>
          <a:xfrm>
            <a:off x="4341350" y="2434678"/>
            <a:ext cx="3513874" cy="4038980"/>
          </a:xfrm>
          <a:prstGeom prst="roundRect">
            <a:avLst/>
          </a:prstGeom>
          <a:solidFill>
            <a:srgbClr val="FBC7D1">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71DF024-CCF6-1896-6050-85FE8964F3A6}"/>
              </a:ext>
            </a:extLst>
          </p:cNvPr>
          <p:cNvSpPr txBox="1">
            <a:spLocks/>
          </p:cNvSpPr>
          <p:nvPr/>
        </p:nvSpPr>
        <p:spPr>
          <a:xfrm>
            <a:off x="4471653" y="2480270"/>
            <a:ext cx="3260477" cy="908297"/>
          </a:xfrm>
          <a:prstGeom prst="rect">
            <a:avLst/>
          </a:prstGeom>
        </p:spPr>
        <p:txBody>
          <a:bodyPr vert="horz" lIns="91440" tIns="45720" rIns="91440" bIns="45720" rtlCol="0" anchor="ctr">
            <a:noAutofit/>
          </a:bodyPr>
          <a:lstStyle>
            <a:lvl1pPr algn="l" defTabSz="609630" rtl="0" eaLnBrk="1" latinLnBrk="0" hangingPunct="1">
              <a:spcBef>
                <a:spcPct val="0"/>
              </a:spcBef>
              <a:buNone/>
              <a:defRPr sz="4267" b="1" kern="1200">
                <a:solidFill>
                  <a:schemeClr val="tx2"/>
                </a:solidFill>
                <a:latin typeface="Nunito" pitchFamily="2" charset="77"/>
                <a:ea typeface="+mj-ea"/>
                <a:cs typeface="+mj-cs"/>
              </a:defRPr>
            </a:lvl1pPr>
          </a:lstStyle>
          <a:p>
            <a:pPr algn="ctr"/>
            <a:r>
              <a:rPr lang="en-US" sz="2200">
                <a:latin typeface="Nunito"/>
              </a:rPr>
              <a:t>Key Resources</a:t>
            </a:r>
            <a:endParaRPr lang="en-US"/>
          </a:p>
        </p:txBody>
      </p:sp>
      <p:sp>
        <p:nvSpPr>
          <p:cNvPr id="16" name="Content Placeholder 2">
            <a:extLst>
              <a:ext uri="{FF2B5EF4-FFF2-40B4-BE49-F238E27FC236}">
                <a16:creationId xmlns:a16="http://schemas.microsoft.com/office/drawing/2014/main" id="{C9F618E2-8625-78EC-02D9-68D0E5DCBEB7}"/>
              </a:ext>
            </a:extLst>
          </p:cNvPr>
          <p:cNvSpPr txBox="1">
            <a:spLocks/>
          </p:cNvSpPr>
          <p:nvPr/>
        </p:nvSpPr>
        <p:spPr>
          <a:xfrm>
            <a:off x="4477901" y="3258160"/>
            <a:ext cx="3263578" cy="3207027"/>
          </a:xfrm>
          <a:prstGeom prst="rect">
            <a:avLst/>
          </a:prstGeom>
        </p:spPr>
        <p:txBody>
          <a:bodyPr vert="horz" lIns="91440" tIns="45720" rIns="91440" bIns="45720" rtlCol="0" anchor="t">
            <a:normAutofit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US" sz="1600">
                <a:solidFill>
                  <a:srgbClr val="000C6C"/>
                </a:solidFill>
                <a:latin typeface="Nunito"/>
              </a:rPr>
              <a:t>From </a:t>
            </a:r>
            <a:r>
              <a:rPr lang="en-US" sz="1600" b="1">
                <a:solidFill>
                  <a:srgbClr val="000C6C"/>
                </a:solidFill>
                <a:latin typeface="Nunito"/>
              </a:rPr>
              <a:t>CELFE, </a:t>
            </a:r>
            <a:r>
              <a:rPr lang="en-US" sz="1600">
                <a:solidFill>
                  <a:srgbClr val="000C6C"/>
                </a:solidFill>
                <a:latin typeface="Nunito"/>
              </a:rPr>
              <a:t>read the full Strategy Spotlight, </a:t>
            </a:r>
            <a:r>
              <a:rPr lang="en-US" sz="1600" i="1">
                <a:solidFill>
                  <a:srgbClr val="000C6C"/>
                </a:solidFill>
                <a:latin typeface="Nunito"/>
              </a:rPr>
              <a:t>From Mixed Delivery Patchwork to Mixed Delivery Systems.</a:t>
            </a:r>
          </a:p>
          <a:p>
            <a:pPr marL="0" indent="0">
              <a:buNone/>
            </a:pPr>
            <a:endParaRPr lang="en-US" sz="1600" i="1">
              <a:solidFill>
                <a:srgbClr val="000C6C"/>
              </a:solidFill>
              <a:latin typeface="Nunito"/>
            </a:endParaRPr>
          </a:p>
          <a:p>
            <a:pPr marL="0" indent="0">
              <a:buNone/>
            </a:pPr>
            <a:r>
              <a:rPr lang="en-US" sz="1600">
                <a:solidFill>
                  <a:srgbClr val="000C6C"/>
                </a:solidFill>
                <a:latin typeface="Nunito"/>
              </a:rPr>
              <a:t>From </a:t>
            </a:r>
            <a:r>
              <a:rPr lang="en-US" sz="1600" b="1">
                <a:solidFill>
                  <a:srgbClr val="000C6C"/>
                </a:solidFill>
                <a:latin typeface="Nunito"/>
              </a:rPr>
              <a:t>Watershed Advisors,</a:t>
            </a:r>
            <a:r>
              <a:rPr lang="en-US" sz="1600">
                <a:solidFill>
                  <a:srgbClr val="000C6C"/>
                </a:solidFill>
                <a:latin typeface="Nunito"/>
              </a:rPr>
              <a:t> read the refreshed </a:t>
            </a:r>
            <a:r>
              <a:rPr lang="en-US" sz="1600" i="1">
                <a:solidFill>
                  <a:srgbClr val="000C6C"/>
                </a:solidFill>
                <a:latin typeface="Nunito"/>
              </a:rPr>
              <a:t>Early Childhood Framework.</a:t>
            </a:r>
          </a:p>
          <a:p>
            <a:pPr marL="0" indent="0">
              <a:buNone/>
            </a:pPr>
            <a:endParaRPr lang="en-US" sz="1600" i="1">
              <a:solidFill>
                <a:srgbClr val="000C6C"/>
              </a:solidFill>
              <a:latin typeface="Nunito"/>
            </a:endParaRPr>
          </a:p>
          <a:p>
            <a:pPr marL="0" indent="0">
              <a:buNone/>
            </a:pPr>
            <a:r>
              <a:rPr lang="en-US" sz="1600">
                <a:solidFill>
                  <a:srgbClr val="000C6C"/>
                </a:solidFill>
                <a:latin typeface="Nunito"/>
              </a:rPr>
              <a:t>(Links to both will be shared in the chat and included in a follow-up email.)</a:t>
            </a:r>
          </a:p>
        </p:txBody>
      </p:sp>
      <p:sp>
        <p:nvSpPr>
          <p:cNvPr id="18" name="Rectangle 10">
            <a:extLst>
              <a:ext uri="{FF2B5EF4-FFF2-40B4-BE49-F238E27FC236}">
                <a16:creationId xmlns:a16="http://schemas.microsoft.com/office/drawing/2014/main" id="{BD765C72-5A52-D69D-311C-045896C7FC8E}"/>
              </a:ext>
            </a:extLst>
          </p:cNvPr>
          <p:cNvSpPr/>
          <p:nvPr/>
        </p:nvSpPr>
        <p:spPr>
          <a:xfrm>
            <a:off x="8356758" y="2428051"/>
            <a:ext cx="3513874" cy="4045607"/>
          </a:xfrm>
          <a:prstGeom prst="roundRect">
            <a:avLst/>
          </a:prstGeom>
          <a:solidFill>
            <a:srgbClr val="6BC7AD">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80CA2C97-6435-955A-3B8F-DFF5D39CE982}"/>
              </a:ext>
            </a:extLst>
          </p:cNvPr>
          <p:cNvSpPr txBox="1">
            <a:spLocks/>
          </p:cNvSpPr>
          <p:nvPr/>
        </p:nvSpPr>
        <p:spPr>
          <a:xfrm>
            <a:off x="8467183" y="2460391"/>
            <a:ext cx="3260477" cy="908297"/>
          </a:xfrm>
          <a:prstGeom prst="rect">
            <a:avLst/>
          </a:prstGeom>
        </p:spPr>
        <p:txBody>
          <a:bodyPr vert="horz" lIns="91440" tIns="45720" rIns="91440" bIns="45720" rtlCol="0" anchor="ctr">
            <a:noAutofit/>
          </a:bodyPr>
          <a:lstStyle>
            <a:lvl1pPr algn="l" defTabSz="609630" rtl="0" eaLnBrk="1" latinLnBrk="0" hangingPunct="1">
              <a:spcBef>
                <a:spcPct val="0"/>
              </a:spcBef>
              <a:buNone/>
              <a:defRPr sz="4267" b="1" kern="1200">
                <a:solidFill>
                  <a:schemeClr val="tx2"/>
                </a:solidFill>
                <a:latin typeface="Nunito" pitchFamily="2" charset="77"/>
                <a:ea typeface="+mj-ea"/>
                <a:cs typeface="+mj-cs"/>
              </a:defRPr>
            </a:lvl1pPr>
          </a:lstStyle>
          <a:p>
            <a:pPr algn="ctr"/>
            <a:r>
              <a:rPr lang="en-US" sz="2200">
                <a:latin typeface="Nunito"/>
              </a:rPr>
              <a:t>Stay Connected</a:t>
            </a:r>
            <a:endParaRPr lang="en-US"/>
          </a:p>
        </p:txBody>
      </p:sp>
      <p:sp>
        <p:nvSpPr>
          <p:cNvPr id="20" name="Content Placeholder 2">
            <a:extLst>
              <a:ext uri="{FF2B5EF4-FFF2-40B4-BE49-F238E27FC236}">
                <a16:creationId xmlns:a16="http://schemas.microsoft.com/office/drawing/2014/main" id="{995D3819-01AD-5FBE-AFF0-755ECD3EFE80}"/>
              </a:ext>
            </a:extLst>
          </p:cNvPr>
          <p:cNvSpPr txBox="1">
            <a:spLocks/>
          </p:cNvSpPr>
          <p:nvPr/>
        </p:nvSpPr>
        <p:spPr>
          <a:xfrm>
            <a:off x="8473431" y="3251533"/>
            <a:ext cx="3263578" cy="3213653"/>
          </a:xfrm>
          <a:prstGeom prst="rect">
            <a:avLst/>
          </a:prstGeom>
        </p:spPr>
        <p:txBody>
          <a:bodyPr vert="horz" lIns="91440" tIns="45720" rIns="91440" bIns="45720" rtlCol="0" anchor="t">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85750" indent="-285750"/>
            <a:r>
              <a:rPr lang="en-US" sz="1600" b="1">
                <a:solidFill>
                  <a:srgbClr val="000C6C"/>
                </a:solidFill>
                <a:latin typeface="Nunito"/>
              </a:rPr>
              <a:t>What's happening in </a:t>
            </a:r>
            <a:r>
              <a:rPr lang="en-US" sz="1600" b="1" i="1">
                <a:solidFill>
                  <a:srgbClr val="000C6C"/>
                </a:solidFill>
                <a:latin typeface="Nunito"/>
              </a:rPr>
              <a:t>your </a:t>
            </a:r>
            <a:r>
              <a:rPr lang="en-US" sz="1600" b="1">
                <a:solidFill>
                  <a:srgbClr val="000C6C"/>
                </a:solidFill>
                <a:latin typeface="Nunito"/>
              </a:rPr>
              <a:t>state</a:t>
            </a:r>
            <a:r>
              <a:rPr lang="en-US" sz="1600">
                <a:solidFill>
                  <a:srgbClr val="000C6C"/>
                </a:solidFill>
                <a:latin typeface="Nunito"/>
              </a:rPr>
              <a:t>?</a:t>
            </a:r>
            <a:endParaRPr lang="en-US" sz="1600"/>
          </a:p>
          <a:p>
            <a:pPr marL="552450" lvl="1" indent="-190500">
              <a:buFont typeface="Courier New" pitchFamily="34" charset="0"/>
              <a:buChar char="o"/>
            </a:pPr>
            <a:r>
              <a:rPr lang="en-US" sz="1600">
                <a:solidFill>
                  <a:srgbClr val="000C6C"/>
                </a:solidFill>
                <a:latin typeface="Nunito"/>
              </a:rPr>
              <a:t>Let us know at info@celfe.org</a:t>
            </a:r>
          </a:p>
          <a:p>
            <a:pPr marL="285750" indent="-285750"/>
            <a:r>
              <a:rPr lang="en-US" sz="1600">
                <a:solidFill>
                  <a:srgbClr val="000C6C"/>
                </a:solidFill>
                <a:latin typeface="Nunito"/>
              </a:rPr>
              <a:t>Follow us on LinkedIn!</a:t>
            </a:r>
          </a:p>
          <a:p>
            <a:pPr marL="285750" indent="-285750"/>
            <a:r>
              <a:rPr lang="en-US" sz="1600">
                <a:solidFill>
                  <a:srgbClr val="000C6C"/>
                </a:solidFill>
                <a:latin typeface="Nunito"/>
              </a:rPr>
              <a:t>Sign up for our newsletter!</a:t>
            </a:r>
            <a:endParaRPr lang="en-US" sz="1600">
              <a:solidFill>
                <a:srgbClr val="000000"/>
              </a:solidFill>
              <a:latin typeface="Garamond"/>
            </a:endParaRPr>
          </a:p>
          <a:p>
            <a:pPr marL="0" indent="0">
              <a:buNone/>
            </a:pPr>
            <a:br>
              <a:rPr lang="en-US" sz="1600">
                <a:solidFill>
                  <a:srgbClr val="000C6C"/>
                </a:solidFill>
                <a:latin typeface="Nunito"/>
              </a:rPr>
            </a:br>
            <a:r>
              <a:rPr lang="en-US" sz="1600">
                <a:solidFill>
                  <a:srgbClr val="000C6C"/>
                </a:solidFill>
                <a:latin typeface="Nunito"/>
              </a:rPr>
              <a:t>(Links will be shared in the chat and included in a follow-up email.)</a:t>
            </a:r>
            <a:endParaRPr lang="en-US" sz="1600"/>
          </a:p>
        </p:txBody>
      </p:sp>
      <p:pic>
        <p:nvPicPr>
          <p:cNvPr id="21" name="Picture 20" descr="A blue computer screen with a person on it&#10;&#10;AI-generated content may be incorrect.">
            <a:extLst>
              <a:ext uri="{FF2B5EF4-FFF2-40B4-BE49-F238E27FC236}">
                <a16:creationId xmlns:a16="http://schemas.microsoft.com/office/drawing/2014/main" id="{A8B40B8F-E7FC-B510-75EE-97C67B54069B}"/>
              </a:ext>
            </a:extLst>
          </p:cNvPr>
          <p:cNvPicPr>
            <a:picLocks noChangeAspect="1"/>
          </p:cNvPicPr>
          <p:nvPr/>
        </p:nvPicPr>
        <p:blipFill>
          <a:blip r:embed="rId2"/>
          <a:stretch>
            <a:fillRect/>
          </a:stretch>
        </p:blipFill>
        <p:spPr>
          <a:xfrm>
            <a:off x="1540565" y="1680048"/>
            <a:ext cx="1033670" cy="1000540"/>
          </a:xfrm>
          <a:prstGeom prst="rect">
            <a:avLst/>
          </a:prstGeom>
        </p:spPr>
      </p:pic>
      <p:pic>
        <p:nvPicPr>
          <p:cNvPr id="22" name="Picture 21" descr="A red and black logo&#10;&#10;AI-generated content may be incorrect.">
            <a:extLst>
              <a:ext uri="{FF2B5EF4-FFF2-40B4-BE49-F238E27FC236}">
                <a16:creationId xmlns:a16="http://schemas.microsoft.com/office/drawing/2014/main" id="{1191FCDC-EF4B-58BD-F404-57ABAB1EA71C}"/>
              </a:ext>
            </a:extLst>
          </p:cNvPr>
          <p:cNvPicPr>
            <a:picLocks noChangeAspect="1"/>
          </p:cNvPicPr>
          <p:nvPr/>
        </p:nvPicPr>
        <p:blipFill>
          <a:blip r:embed="rId3"/>
          <a:stretch>
            <a:fillRect/>
          </a:stretch>
        </p:blipFill>
        <p:spPr>
          <a:xfrm>
            <a:off x="5622235" y="1697989"/>
            <a:ext cx="940906" cy="861393"/>
          </a:xfrm>
          <a:prstGeom prst="rect">
            <a:avLst/>
          </a:prstGeom>
        </p:spPr>
      </p:pic>
      <p:pic>
        <p:nvPicPr>
          <p:cNvPr id="23" name="Picture 22" descr="A green globe with a cursor&#10;&#10;AI-generated content may be incorrect.">
            <a:extLst>
              <a:ext uri="{FF2B5EF4-FFF2-40B4-BE49-F238E27FC236}">
                <a16:creationId xmlns:a16="http://schemas.microsoft.com/office/drawing/2014/main" id="{BF55D029-CF7C-BF28-02A4-3E8EC67F3F62}"/>
              </a:ext>
            </a:extLst>
          </p:cNvPr>
          <p:cNvPicPr>
            <a:picLocks noChangeAspect="1"/>
          </p:cNvPicPr>
          <p:nvPr/>
        </p:nvPicPr>
        <p:blipFill>
          <a:blip r:embed="rId4"/>
          <a:stretch>
            <a:fillRect/>
          </a:stretch>
        </p:blipFill>
        <p:spPr>
          <a:xfrm>
            <a:off x="9593494" y="1678113"/>
            <a:ext cx="1027417" cy="1001731"/>
          </a:xfrm>
          <a:prstGeom prst="rect">
            <a:avLst/>
          </a:prstGeom>
        </p:spPr>
      </p:pic>
    </p:spTree>
    <p:extLst>
      <p:ext uri="{BB962C8B-B14F-4D97-AF65-F5344CB8AC3E}">
        <p14:creationId xmlns:p14="http://schemas.microsoft.com/office/powerpoint/2010/main" val="3355465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55E08-9724-61AD-FF93-7220357DDD2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926A193-D9CB-9E58-2822-F5BA8BF0ADF5}"/>
              </a:ext>
            </a:extLst>
          </p:cNvPr>
          <p:cNvSpPr/>
          <p:nvPr/>
        </p:nvSpPr>
        <p:spPr>
          <a:xfrm>
            <a:off x="1071" y="5074818"/>
            <a:ext cx="12325144" cy="186691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60E2F"/>
              </a:solidFill>
            </a:endParaRPr>
          </a:p>
        </p:txBody>
      </p:sp>
      <p:sp>
        <p:nvSpPr>
          <p:cNvPr id="5" name="Text Placeholder 4">
            <a:extLst>
              <a:ext uri="{FF2B5EF4-FFF2-40B4-BE49-F238E27FC236}">
                <a16:creationId xmlns:a16="http://schemas.microsoft.com/office/drawing/2014/main" id="{9345E5FD-CA92-09AE-0EB8-8A4C12313AF0}"/>
              </a:ext>
            </a:extLst>
          </p:cNvPr>
          <p:cNvSpPr>
            <a:spLocks noGrp="1"/>
          </p:cNvSpPr>
          <p:nvPr>
            <p:ph type="body" idx="1"/>
          </p:nvPr>
        </p:nvSpPr>
        <p:spPr>
          <a:xfrm>
            <a:off x="1455007" y="5438913"/>
            <a:ext cx="3525079" cy="1169989"/>
          </a:xfrm>
        </p:spPr>
        <p:txBody>
          <a:bodyPr>
            <a:normAutofit/>
          </a:bodyPr>
          <a:lstStyle/>
          <a:p>
            <a:r>
              <a:rPr lang="en-US" sz="1800" i="1">
                <a:solidFill>
                  <a:srgbClr val="F6F3EA"/>
                </a:solidFill>
                <a:latin typeface="Nunito"/>
              </a:rPr>
              <a:t>Theresa Hawley, Ph. D</a:t>
            </a:r>
            <a:endParaRPr lang="en-US" sz="1800">
              <a:solidFill>
                <a:srgbClr val="F6F3EA"/>
              </a:solidFill>
              <a:latin typeface="Nunito"/>
            </a:endParaRPr>
          </a:p>
          <a:p>
            <a:r>
              <a:rPr lang="en-US" sz="1800" i="1">
                <a:solidFill>
                  <a:srgbClr val="F6F3EA"/>
                </a:solidFill>
                <a:latin typeface="Nunito"/>
              </a:rPr>
              <a:t>Executive Director of CELFE</a:t>
            </a:r>
            <a:endParaRPr lang="en-US" sz="1800" i="1">
              <a:solidFill>
                <a:srgbClr val="F6F3EA"/>
              </a:solidFill>
            </a:endParaRPr>
          </a:p>
          <a:p>
            <a:r>
              <a:rPr lang="en-US" sz="1800" i="1">
                <a:solidFill>
                  <a:srgbClr val="F6F3EA"/>
                </a:solidFill>
                <a:latin typeface="Nunito"/>
                <a:hlinkClick r:id="rId2">
                  <a:extLst>
                    <a:ext uri="{A12FA001-AC4F-418D-AE19-62706E023703}">
                      <ahyp:hlinkClr xmlns:ahyp="http://schemas.microsoft.com/office/drawing/2018/hyperlinkcolor" val="tx"/>
                    </a:ext>
                  </a:extLst>
                </a:hlinkClick>
              </a:rPr>
              <a:t>thawley@niu.edu</a:t>
            </a:r>
            <a:endParaRPr lang="en-US" sz="1800" i="1">
              <a:solidFill>
                <a:srgbClr val="F6F3EA"/>
              </a:solidFill>
            </a:endParaRPr>
          </a:p>
        </p:txBody>
      </p:sp>
      <p:sp>
        <p:nvSpPr>
          <p:cNvPr id="7" name="Text Placeholder 4">
            <a:extLst>
              <a:ext uri="{FF2B5EF4-FFF2-40B4-BE49-F238E27FC236}">
                <a16:creationId xmlns:a16="http://schemas.microsoft.com/office/drawing/2014/main" id="{1C71E3A7-89A2-D0CC-7417-357EAF43854A}"/>
              </a:ext>
            </a:extLst>
          </p:cNvPr>
          <p:cNvSpPr txBox="1">
            <a:spLocks/>
          </p:cNvSpPr>
          <p:nvPr/>
        </p:nvSpPr>
        <p:spPr>
          <a:xfrm>
            <a:off x="6159529" y="5438913"/>
            <a:ext cx="5002696" cy="1169989"/>
          </a:xfrm>
          <a:prstGeom prst="rect">
            <a:avLst/>
          </a:prstGeom>
        </p:spPr>
        <p:txBody>
          <a:bodyPr vert="horz" lIns="91440" tIns="45720" rIns="91440" bIns="45720" rtlCol="0" anchor="b">
            <a:normAutofit/>
          </a:bodyPr>
          <a:lstStyle>
            <a:lvl1pPr marL="0" indent="0" algn="l" defTabSz="609630" rtl="0" eaLnBrk="1" latinLnBrk="0" hangingPunct="1">
              <a:spcBef>
                <a:spcPct val="20000"/>
              </a:spcBef>
              <a:buFont typeface="Arial" pitchFamily="34" charset="0"/>
              <a:buNone/>
              <a:defRPr sz="2400" kern="1200">
                <a:solidFill>
                  <a:schemeClr val="tx2"/>
                </a:solidFill>
                <a:latin typeface="Nunito" pitchFamily="2" charset="77"/>
                <a:ea typeface="+mn-ea"/>
                <a:cs typeface="+mn-cs"/>
              </a:defRPr>
            </a:lvl1pPr>
            <a:lvl2pPr marL="304815" indent="0" algn="l" defTabSz="609630"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2pPr>
            <a:lvl3pPr marL="609630" indent="0" algn="l" defTabSz="609630" rtl="0" eaLnBrk="1" latinLnBrk="0" hangingPunct="1">
              <a:spcBef>
                <a:spcPct val="20000"/>
              </a:spcBef>
              <a:buFont typeface="Arial" pitchFamily="34" charset="0"/>
              <a:buNone/>
              <a:defRPr sz="1067" kern="1200">
                <a:solidFill>
                  <a:schemeClr val="tx1">
                    <a:tint val="75000"/>
                  </a:schemeClr>
                </a:solidFill>
                <a:latin typeface="+mn-lt"/>
                <a:ea typeface="+mn-ea"/>
                <a:cs typeface="+mn-cs"/>
              </a:defRPr>
            </a:lvl3pPr>
            <a:lvl4pPr marL="914446" indent="0" algn="l" defTabSz="609630" rtl="0" eaLnBrk="1" latinLnBrk="0" hangingPunct="1">
              <a:spcBef>
                <a:spcPct val="20000"/>
              </a:spcBef>
              <a:buFont typeface="Arial" pitchFamily="34" charset="0"/>
              <a:buNone/>
              <a:defRPr sz="933" kern="1200">
                <a:solidFill>
                  <a:schemeClr val="tx1">
                    <a:tint val="75000"/>
                  </a:schemeClr>
                </a:solidFill>
                <a:latin typeface="+mn-lt"/>
                <a:ea typeface="+mn-ea"/>
                <a:cs typeface="+mn-cs"/>
              </a:defRPr>
            </a:lvl4pPr>
            <a:lvl5pPr marL="1219261" indent="0" algn="l" defTabSz="609630" rtl="0" eaLnBrk="1" latinLnBrk="0" hangingPunct="1">
              <a:spcBef>
                <a:spcPct val="20000"/>
              </a:spcBef>
              <a:buFont typeface="Arial" pitchFamily="34" charset="0"/>
              <a:buNone/>
              <a:defRPr sz="933" kern="1200">
                <a:solidFill>
                  <a:schemeClr val="tx1">
                    <a:tint val="75000"/>
                  </a:schemeClr>
                </a:solidFill>
                <a:latin typeface="+mn-lt"/>
                <a:ea typeface="+mn-ea"/>
                <a:cs typeface="+mn-cs"/>
              </a:defRPr>
            </a:lvl5pPr>
            <a:lvl6pPr marL="1524076" indent="0" algn="l" defTabSz="609630" rtl="0" eaLnBrk="1" latinLnBrk="0" hangingPunct="1">
              <a:spcBef>
                <a:spcPct val="20000"/>
              </a:spcBef>
              <a:buFont typeface="Arial" pitchFamily="34" charset="0"/>
              <a:buNone/>
              <a:defRPr sz="933" kern="1200">
                <a:solidFill>
                  <a:schemeClr val="tx1">
                    <a:tint val="75000"/>
                  </a:schemeClr>
                </a:solidFill>
                <a:latin typeface="+mn-lt"/>
                <a:ea typeface="+mn-ea"/>
                <a:cs typeface="+mn-cs"/>
              </a:defRPr>
            </a:lvl6pPr>
            <a:lvl7pPr marL="1828891" indent="0" algn="l" defTabSz="609630" rtl="0" eaLnBrk="1" latinLnBrk="0" hangingPunct="1">
              <a:spcBef>
                <a:spcPct val="20000"/>
              </a:spcBef>
              <a:buFont typeface="Arial" pitchFamily="34" charset="0"/>
              <a:buNone/>
              <a:defRPr sz="933" kern="1200">
                <a:solidFill>
                  <a:schemeClr val="tx1">
                    <a:tint val="75000"/>
                  </a:schemeClr>
                </a:solidFill>
                <a:latin typeface="+mn-lt"/>
                <a:ea typeface="+mn-ea"/>
                <a:cs typeface="+mn-cs"/>
              </a:defRPr>
            </a:lvl7pPr>
            <a:lvl8pPr marL="2133707" indent="0" algn="l" defTabSz="609630" rtl="0" eaLnBrk="1" latinLnBrk="0" hangingPunct="1">
              <a:spcBef>
                <a:spcPct val="20000"/>
              </a:spcBef>
              <a:buFont typeface="Arial" pitchFamily="34" charset="0"/>
              <a:buNone/>
              <a:defRPr sz="933" kern="1200">
                <a:solidFill>
                  <a:schemeClr val="tx1">
                    <a:tint val="75000"/>
                  </a:schemeClr>
                </a:solidFill>
                <a:latin typeface="+mn-lt"/>
                <a:ea typeface="+mn-ea"/>
                <a:cs typeface="+mn-cs"/>
              </a:defRPr>
            </a:lvl8pPr>
            <a:lvl9pPr marL="2438522" indent="0" algn="l" defTabSz="609630" rtl="0" eaLnBrk="1" latinLnBrk="0" hangingPunct="1">
              <a:spcBef>
                <a:spcPct val="20000"/>
              </a:spcBef>
              <a:buFont typeface="Arial" pitchFamily="34" charset="0"/>
              <a:buNone/>
              <a:defRPr sz="933" kern="1200">
                <a:solidFill>
                  <a:schemeClr val="tx1">
                    <a:tint val="75000"/>
                  </a:schemeClr>
                </a:solidFill>
                <a:latin typeface="+mn-lt"/>
                <a:ea typeface="+mn-ea"/>
                <a:cs typeface="+mn-cs"/>
              </a:defRPr>
            </a:lvl9pPr>
          </a:lstStyle>
          <a:p>
            <a:r>
              <a:rPr lang="en-US" sz="1800" i="1">
                <a:solidFill>
                  <a:srgbClr val="F6F3EA"/>
                </a:solidFill>
                <a:latin typeface="Nunito"/>
              </a:rPr>
              <a:t>Nasha Patel</a:t>
            </a:r>
            <a:endParaRPr lang="en-US" sz="1800">
              <a:solidFill>
                <a:srgbClr val="F6F3EA"/>
              </a:solidFill>
              <a:latin typeface="Nunito"/>
            </a:endParaRPr>
          </a:p>
          <a:p>
            <a:r>
              <a:rPr lang="en-US" sz="1800" i="1">
                <a:solidFill>
                  <a:srgbClr val="F6F3EA"/>
                </a:solidFill>
                <a:latin typeface="Nunito"/>
              </a:rPr>
              <a:t>Managing Director of Watershed Advisors</a:t>
            </a:r>
            <a:endParaRPr lang="en-US" sz="1800">
              <a:solidFill>
                <a:srgbClr val="F6F3EA"/>
              </a:solidFill>
            </a:endParaRPr>
          </a:p>
          <a:p>
            <a:r>
              <a:rPr lang="en-US" sz="1800">
                <a:solidFill>
                  <a:srgbClr val="F6F3EA"/>
                </a:solidFill>
                <a:latin typeface="Nunito"/>
                <a:hlinkClick r:id="rId3">
                  <a:extLst>
                    <a:ext uri="{A12FA001-AC4F-418D-AE19-62706E023703}">
                      <ahyp:hlinkClr xmlns:ahyp="http://schemas.microsoft.com/office/drawing/2018/hyperlinkcolor" val="tx"/>
                    </a:ext>
                  </a:extLst>
                </a:hlinkClick>
              </a:rPr>
              <a:t>nasha.patel@watershed-advisors.com</a:t>
            </a:r>
            <a:endParaRPr lang="en-US" sz="1800">
              <a:solidFill>
                <a:srgbClr val="F6F3EA"/>
              </a:solidFill>
            </a:endParaRPr>
          </a:p>
        </p:txBody>
      </p:sp>
      <p:pic>
        <p:nvPicPr>
          <p:cNvPr id="3" name="Picture 2" descr="A logo with a black background&#10;&#10;AI-generated content may be incorrect.">
            <a:extLst>
              <a:ext uri="{FF2B5EF4-FFF2-40B4-BE49-F238E27FC236}">
                <a16:creationId xmlns:a16="http://schemas.microsoft.com/office/drawing/2014/main" id="{10EC1188-4514-0D69-3A79-9C0852542B77}"/>
              </a:ext>
            </a:extLst>
          </p:cNvPr>
          <p:cNvPicPr>
            <a:picLocks noChangeAspect="1"/>
          </p:cNvPicPr>
          <p:nvPr/>
        </p:nvPicPr>
        <p:blipFill>
          <a:blip r:embed="rId4"/>
          <a:stretch>
            <a:fillRect/>
          </a:stretch>
        </p:blipFill>
        <p:spPr>
          <a:xfrm>
            <a:off x="1457738" y="433391"/>
            <a:ext cx="2802835" cy="1266820"/>
          </a:xfrm>
          <a:prstGeom prst="rect">
            <a:avLst/>
          </a:prstGeom>
        </p:spPr>
      </p:pic>
      <p:sp>
        <p:nvSpPr>
          <p:cNvPr id="4" name="TextBox 3">
            <a:extLst>
              <a:ext uri="{FF2B5EF4-FFF2-40B4-BE49-F238E27FC236}">
                <a16:creationId xmlns:a16="http://schemas.microsoft.com/office/drawing/2014/main" id="{DFF93517-012C-AADE-AADD-559BCB686027}"/>
              </a:ext>
            </a:extLst>
          </p:cNvPr>
          <p:cNvSpPr txBox="1"/>
          <p:nvPr/>
        </p:nvSpPr>
        <p:spPr>
          <a:xfrm>
            <a:off x="4417329" y="2643398"/>
            <a:ext cx="668238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a:solidFill>
                  <a:schemeClr val="accent2"/>
                </a:solidFill>
                <a:latin typeface="Nunito"/>
              </a:rPr>
              <a:t>Thank you!</a:t>
            </a:r>
          </a:p>
        </p:txBody>
      </p:sp>
      <p:pic>
        <p:nvPicPr>
          <p:cNvPr id="10" name="Picture 9" descr="A black background with white text&#10;&#10;AI-generated content may be incorrect.">
            <a:extLst>
              <a:ext uri="{FF2B5EF4-FFF2-40B4-BE49-F238E27FC236}">
                <a16:creationId xmlns:a16="http://schemas.microsoft.com/office/drawing/2014/main" id="{FC100E60-2A25-5B56-FFB7-55E1F41314F6}"/>
              </a:ext>
            </a:extLst>
          </p:cNvPr>
          <p:cNvPicPr>
            <a:picLocks noChangeAspect="1"/>
          </p:cNvPicPr>
          <p:nvPr/>
        </p:nvPicPr>
        <p:blipFill>
          <a:blip r:embed="rId5"/>
          <a:stretch>
            <a:fillRect/>
          </a:stretch>
        </p:blipFill>
        <p:spPr>
          <a:xfrm>
            <a:off x="6220238" y="494886"/>
            <a:ext cx="4297018" cy="1070942"/>
          </a:xfrm>
          <a:prstGeom prst="rect">
            <a:avLst/>
          </a:prstGeom>
        </p:spPr>
      </p:pic>
      <p:sp>
        <p:nvSpPr>
          <p:cNvPr id="12" name="Rectangle 11">
            <a:extLst>
              <a:ext uri="{FF2B5EF4-FFF2-40B4-BE49-F238E27FC236}">
                <a16:creationId xmlns:a16="http://schemas.microsoft.com/office/drawing/2014/main" id="{EAB89416-6172-3D9A-6A73-79D7E0613430}"/>
              </a:ext>
            </a:extLst>
          </p:cNvPr>
          <p:cNvSpPr/>
          <p:nvPr/>
        </p:nvSpPr>
        <p:spPr>
          <a:xfrm>
            <a:off x="14323" y="5074817"/>
            <a:ext cx="12325144" cy="19051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60E2F"/>
              </a:solidFill>
            </a:endParaRPr>
          </a:p>
        </p:txBody>
      </p:sp>
    </p:spTree>
    <p:extLst>
      <p:ext uri="{BB962C8B-B14F-4D97-AF65-F5344CB8AC3E}">
        <p14:creationId xmlns:p14="http://schemas.microsoft.com/office/powerpoint/2010/main" val="4038227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66969-C9F7-FF28-8D24-17A75A7CB996}"/>
              </a:ext>
            </a:extLst>
          </p:cNvPr>
          <p:cNvSpPr>
            <a:spLocks noGrp="1"/>
          </p:cNvSpPr>
          <p:nvPr>
            <p:ph type="title"/>
          </p:nvPr>
        </p:nvSpPr>
        <p:spPr>
          <a:xfrm>
            <a:off x="409862" y="608065"/>
            <a:ext cx="8402320" cy="868541"/>
          </a:xfrm>
        </p:spPr>
        <p:txBody>
          <a:bodyPr anchor="ctr">
            <a:normAutofit/>
          </a:bodyPr>
          <a:lstStyle/>
          <a:p>
            <a:r>
              <a:rPr lang="en-US" sz="4250">
                <a:latin typeface="Nunito"/>
              </a:rPr>
              <a:t>Fragmented Funding </a:t>
            </a:r>
          </a:p>
        </p:txBody>
      </p:sp>
      <p:sp>
        <p:nvSpPr>
          <p:cNvPr id="30" name="Content Placeholder 7">
            <a:extLst>
              <a:ext uri="{FF2B5EF4-FFF2-40B4-BE49-F238E27FC236}">
                <a16:creationId xmlns:a16="http://schemas.microsoft.com/office/drawing/2014/main" id="{F98B7452-C8E0-6AFF-7EBF-CEE1D6C13AF2}"/>
              </a:ext>
            </a:extLst>
          </p:cNvPr>
          <p:cNvSpPr txBox="1">
            <a:spLocks/>
          </p:cNvSpPr>
          <p:nvPr/>
        </p:nvSpPr>
        <p:spPr>
          <a:xfrm>
            <a:off x="6310956" y="2585278"/>
            <a:ext cx="5591704" cy="1987826"/>
          </a:xfrm>
          <a:prstGeom prst="rect">
            <a:avLst/>
          </a:prstGeom>
        </p:spPr>
        <p:txBody>
          <a:bodyPr vert="horz" lIns="91440" tIns="45720" rIns="91440" bIns="45720" rtlCol="0" anchor="t">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00" indent="-228600"/>
            <a:r>
              <a:rPr lang="en-US" sz="2100">
                <a:solidFill>
                  <a:srgbClr val="000C6C"/>
                </a:solidFill>
                <a:latin typeface="Nunito"/>
              </a:rPr>
              <a:t>4 different concerns</a:t>
            </a:r>
          </a:p>
          <a:p>
            <a:pPr marL="228600" indent="-228600"/>
            <a:r>
              <a:rPr lang="en-US" sz="2300">
                <a:solidFill>
                  <a:srgbClr val="000C6C"/>
                </a:solidFill>
                <a:latin typeface="Nunito"/>
              </a:rPr>
              <a:t>4 sets of standards and requirements</a:t>
            </a:r>
            <a:endParaRPr lang="en-US" sz="2100" kern="1200">
              <a:solidFill>
                <a:srgbClr val="000C6C"/>
              </a:solidFill>
              <a:latin typeface="Nunito"/>
            </a:endParaRPr>
          </a:p>
          <a:p>
            <a:pPr marL="228600" indent="-228600"/>
            <a:r>
              <a:rPr lang="en-US" sz="2100" kern="1200">
                <a:solidFill>
                  <a:srgbClr val="000C6C"/>
                </a:solidFill>
                <a:latin typeface="Nunito"/>
              </a:rPr>
              <a:t>4 different bureaucracies working in silos</a:t>
            </a:r>
          </a:p>
          <a:p>
            <a:pPr marL="228600" indent="-228600"/>
            <a:endParaRPr lang="en-US" sz="1050">
              <a:solidFill>
                <a:srgbClr val="000C6C"/>
              </a:solidFill>
              <a:latin typeface="Nunito"/>
            </a:endParaRPr>
          </a:p>
          <a:p>
            <a:pPr marL="0" indent="0">
              <a:buNone/>
            </a:pPr>
            <a:r>
              <a:rPr lang="en-US" sz="2100" b="1" i="1">
                <a:solidFill>
                  <a:srgbClr val="000C6C"/>
                </a:solidFill>
                <a:latin typeface="Nunito"/>
              </a:rPr>
              <a:t>The pieces don't fit together.</a:t>
            </a:r>
            <a:endParaRPr lang="en-US" sz="2100">
              <a:solidFill>
                <a:srgbClr val="000000"/>
              </a:solidFill>
              <a:latin typeface="Nunito"/>
            </a:endParaRPr>
          </a:p>
          <a:p>
            <a:pPr marL="228600" indent="-228600"/>
            <a:endParaRPr lang="en-US" sz="2100">
              <a:solidFill>
                <a:srgbClr val="000C6C"/>
              </a:solidFill>
              <a:latin typeface="Nunito"/>
            </a:endParaRPr>
          </a:p>
        </p:txBody>
      </p:sp>
      <p:pic>
        <p:nvPicPr>
          <p:cNvPr id="22" name="Picture 21" descr="A puzzle piece with a black background&#10;&#10;AI-generated content may be incorrect.">
            <a:extLst>
              <a:ext uri="{FF2B5EF4-FFF2-40B4-BE49-F238E27FC236}">
                <a16:creationId xmlns:a16="http://schemas.microsoft.com/office/drawing/2014/main" id="{3420BE30-4747-4F86-BAA3-A3F8C0921AF5}"/>
              </a:ext>
            </a:extLst>
          </p:cNvPr>
          <p:cNvPicPr>
            <a:picLocks noChangeAspect="1"/>
          </p:cNvPicPr>
          <p:nvPr/>
        </p:nvPicPr>
        <p:blipFill>
          <a:blip r:embed="rId3"/>
          <a:stretch>
            <a:fillRect/>
          </a:stretch>
        </p:blipFill>
        <p:spPr>
          <a:xfrm>
            <a:off x="3120185" y="3750077"/>
            <a:ext cx="2772298" cy="2777724"/>
          </a:xfrm>
          <a:prstGeom prst="rect">
            <a:avLst/>
          </a:prstGeom>
        </p:spPr>
      </p:pic>
      <p:pic>
        <p:nvPicPr>
          <p:cNvPr id="19" name="Picture 18" descr="A yellow puzzle piece on a black background&#10;&#10;AI-generated content may be incorrect.">
            <a:extLst>
              <a:ext uri="{FF2B5EF4-FFF2-40B4-BE49-F238E27FC236}">
                <a16:creationId xmlns:a16="http://schemas.microsoft.com/office/drawing/2014/main" id="{5C97DB8E-A89E-CC53-F9F1-0F06928E9B9E}"/>
              </a:ext>
            </a:extLst>
          </p:cNvPr>
          <p:cNvPicPr>
            <a:picLocks noChangeAspect="1"/>
          </p:cNvPicPr>
          <p:nvPr/>
        </p:nvPicPr>
        <p:blipFill>
          <a:blip r:embed="rId4"/>
          <a:stretch>
            <a:fillRect/>
          </a:stretch>
        </p:blipFill>
        <p:spPr>
          <a:xfrm>
            <a:off x="320761" y="3750076"/>
            <a:ext cx="2772298" cy="2766874"/>
          </a:xfrm>
          <a:prstGeom prst="rect">
            <a:avLst/>
          </a:prstGeom>
        </p:spPr>
      </p:pic>
      <p:pic>
        <p:nvPicPr>
          <p:cNvPr id="25" name="Picture 24" descr="A blue puzzle piece with black background&#10;&#10;AI-generated content may be incorrect.">
            <a:extLst>
              <a:ext uri="{FF2B5EF4-FFF2-40B4-BE49-F238E27FC236}">
                <a16:creationId xmlns:a16="http://schemas.microsoft.com/office/drawing/2014/main" id="{88E785D5-24D8-58F0-42A0-D5B7B1AAB414}"/>
              </a:ext>
            </a:extLst>
          </p:cNvPr>
          <p:cNvPicPr>
            <a:picLocks noChangeAspect="1"/>
          </p:cNvPicPr>
          <p:nvPr/>
        </p:nvPicPr>
        <p:blipFill>
          <a:blip r:embed="rId5"/>
          <a:stretch>
            <a:fillRect/>
          </a:stretch>
        </p:blipFill>
        <p:spPr>
          <a:xfrm>
            <a:off x="319405" y="1502670"/>
            <a:ext cx="2772299" cy="2761449"/>
          </a:xfrm>
          <a:prstGeom prst="rect">
            <a:avLst/>
          </a:prstGeom>
        </p:spPr>
      </p:pic>
      <p:sp>
        <p:nvSpPr>
          <p:cNvPr id="16" name="Content Placeholder 7">
            <a:extLst>
              <a:ext uri="{FF2B5EF4-FFF2-40B4-BE49-F238E27FC236}">
                <a16:creationId xmlns:a16="http://schemas.microsoft.com/office/drawing/2014/main" id="{AEBC1F63-5D87-5115-BCD6-197BB13003E2}"/>
              </a:ext>
            </a:extLst>
          </p:cNvPr>
          <p:cNvSpPr txBox="1">
            <a:spLocks/>
          </p:cNvSpPr>
          <p:nvPr/>
        </p:nvSpPr>
        <p:spPr>
          <a:xfrm>
            <a:off x="961730" y="2321846"/>
            <a:ext cx="1495543" cy="1125101"/>
          </a:xfrm>
          <a:prstGeom prst="rect">
            <a:avLst/>
          </a:prstGeom>
        </p:spPr>
        <p:txBody>
          <a:bodyPr lIns="91440" tIns="45720" rIns="91440" bIns="45720" anchor="t"/>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defTabSz="495873">
              <a:buNone/>
            </a:pPr>
            <a:r>
              <a:rPr lang="en-US" sz="1950" b="1" kern="1200">
                <a:solidFill>
                  <a:schemeClr val="bg1"/>
                </a:solidFill>
                <a:latin typeface="Nunito"/>
                <a:ea typeface="+mn-lt"/>
                <a:cs typeface="+mn-lt"/>
              </a:rPr>
              <a:t>1960s:</a:t>
            </a:r>
            <a:r>
              <a:rPr lang="en-US" sz="1950" kern="1200">
                <a:solidFill>
                  <a:schemeClr val="bg1"/>
                </a:solidFill>
                <a:latin typeface="Nunito"/>
                <a:ea typeface="+mn-lt"/>
                <a:cs typeface="+mn-lt"/>
              </a:rPr>
              <a:t> </a:t>
            </a:r>
            <a:r>
              <a:rPr lang="en-US" sz="1600" kern="1200">
                <a:solidFill>
                  <a:schemeClr val="bg1"/>
                </a:solidFill>
                <a:latin typeface="Nunito"/>
                <a:ea typeface="+mn-lt"/>
                <a:cs typeface="+mn-lt"/>
              </a:rPr>
              <a:t>Response to poverty – </a:t>
            </a:r>
            <a:r>
              <a:rPr lang="en-US" sz="1600" b="1" kern="1200">
                <a:solidFill>
                  <a:schemeClr val="bg1"/>
                </a:solidFill>
                <a:latin typeface="Nunito"/>
                <a:ea typeface="+mn-lt"/>
                <a:cs typeface="+mn-lt"/>
              </a:rPr>
              <a:t>Head Start </a:t>
            </a:r>
            <a:endParaRPr lang="en-US" sz="1600" b="1">
              <a:solidFill>
                <a:schemeClr val="bg1"/>
              </a:solidFill>
              <a:latin typeface="Nunito"/>
            </a:endParaRPr>
          </a:p>
        </p:txBody>
      </p:sp>
      <p:pic>
        <p:nvPicPr>
          <p:cNvPr id="17" name="Picture 16" descr="A red puzzle piece with black background&#10;&#10;AI-generated content may be incorrect.">
            <a:extLst>
              <a:ext uri="{FF2B5EF4-FFF2-40B4-BE49-F238E27FC236}">
                <a16:creationId xmlns:a16="http://schemas.microsoft.com/office/drawing/2014/main" id="{9FC17BDA-1BC1-9B7A-5F9F-0A58DCC4DABA}"/>
              </a:ext>
            </a:extLst>
          </p:cNvPr>
          <p:cNvPicPr>
            <a:picLocks noChangeAspect="1"/>
          </p:cNvPicPr>
          <p:nvPr/>
        </p:nvPicPr>
        <p:blipFill>
          <a:blip r:embed="rId6"/>
          <a:stretch>
            <a:fillRect/>
          </a:stretch>
        </p:blipFill>
        <p:spPr>
          <a:xfrm>
            <a:off x="3125610" y="1498600"/>
            <a:ext cx="2761449" cy="2772300"/>
          </a:xfrm>
          <a:prstGeom prst="rect">
            <a:avLst/>
          </a:prstGeom>
        </p:spPr>
      </p:pic>
      <p:sp>
        <p:nvSpPr>
          <p:cNvPr id="18" name="Content Placeholder 7">
            <a:extLst>
              <a:ext uri="{FF2B5EF4-FFF2-40B4-BE49-F238E27FC236}">
                <a16:creationId xmlns:a16="http://schemas.microsoft.com/office/drawing/2014/main" id="{2309BFE1-9569-0278-5A22-8420DE9B1601}"/>
              </a:ext>
            </a:extLst>
          </p:cNvPr>
          <p:cNvSpPr txBox="1">
            <a:spLocks/>
          </p:cNvSpPr>
          <p:nvPr/>
        </p:nvSpPr>
        <p:spPr>
          <a:xfrm>
            <a:off x="3767780" y="4700610"/>
            <a:ext cx="1495543" cy="864689"/>
          </a:xfrm>
          <a:prstGeom prst="rect">
            <a:avLst/>
          </a:prstGeom>
        </p:spPr>
        <p:txBody>
          <a:bodyPr lIns="91440" tIns="45720" rIns="91440" bIns="45720" anchor="t"/>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defTabSz="495873">
              <a:buNone/>
            </a:pPr>
            <a:r>
              <a:rPr lang="en-US" sz="1950" b="1">
                <a:solidFill>
                  <a:schemeClr val="bg1"/>
                </a:solidFill>
                <a:latin typeface="Nunito"/>
                <a:ea typeface="+mn-lt"/>
                <a:cs typeface="+mn-lt"/>
              </a:rPr>
              <a:t>1990s</a:t>
            </a:r>
            <a:r>
              <a:rPr lang="en-US" sz="1950" b="1" kern="1200">
                <a:solidFill>
                  <a:schemeClr val="bg1"/>
                </a:solidFill>
                <a:latin typeface="Nunito"/>
                <a:ea typeface="+mn-lt"/>
                <a:cs typeface="+mn-lt"/>
              </a:rPr>
              <a:t>:</a:t>
            </a:r>
            <a:r>
              <a:rPr lang="en-US" sz="1950" kern="1200">
                <a:solidFill>
                  <a:schemeClr val="bg1"/>
                </a:solidFill>
                <a:latin typeface="Nunito"/>
                <a:ea typeface="+mn-lt"/>
                <a:cs typeface="+mn-lt"/>
              </a:rPr>
              <a:t> </a:t>
            </a:r>
            <a:r>
              <a:rPr lang="en-US" sz="1600" kern="1200">
                <a:solidFill>
                  <a:schemeClr val="bg1"/>
                </a:solidFill>
                <a:latin typeface="Nunito"/>
                <a:ea typeface="+mn-lt"/>
                <a:cs typeface="+mn-lt"/>
              </a:rPr>
              <a:t>Work Support  – </a:t>
            </a:r>
            <a:r>
              <a:rPr lang="en-US" sz="1600" b="1" kern="1200">
                <a:solidFill>
                  <a:schemeClr val="bg1"/>
                </a:solidFill>
                <a:latin typeface="Nunito"/>
                <a:ea typeface="+mn-lt"/>
                <a:cs typeface="+mn-lt"/>
              </a:rPr>
              <a:t>CCDBG</a:t>
            </a:r>
            <a:endParaRPr lang="en-US" sz="1600" b="1">
              <a:solidFill>
                <a:schemeClr val="bg1"/>
              </a:solidFill>
              <a:latin typeface="Nunito"/>
              <a:ea typeface="+mn-lt"/>
              <a:cs typeface="+mn-lt"/>
            </a:endParaRPr>
          </a:p>
        </p:txBody>
      </p:sp>
      <p:sp>
        <p:nvSpPr>
          <p:cNvPr id="20" name="Content Placeholder 7">
            <a:extLst>
              <a:ext uri="{FF2B5EF4-FFF2-40B4-BE49-F238E27FC236}">
                <a16:creationId xmlns:a16="http://schemas.microsoft.com/office/drawing/2014/main" id="{FDAAACA7-DE6C-DE9F-BFF8-E98758BAC495}"/>
              </a:ext>
            </a:extLst>
          </p:cNvPr>
          <p:cNvSpPr txBox="1">
            <a:spLocks/>
          </p:cNvSpPr>
          <p:nvPr/>
        </p:nvSpPr>
        <p:spPr>
          <a:xfrm>
            <a:off x="3757939" y="2320453"/>
            <a:ext cx="1495543" cy="1125101"/>
          </a:xfrm>
          <a:prstGeom prst="rect">
            <a:avLst/>
          </a:prstGeom>
        </p:spPr>
        <p:txBody>
          <a:bodyPr lIns="91440" tIns="45720" rIns="91440" bIns="45720" anchor="t"/>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defTabSz="495873">
              <a:buNone/>
            </a:pPr>
            <a:r>
              <a:rPr lang="en-US" sz="1950" b="1">
                <a:solidFill>
                  <a:schemeClr val="bg1"/>
                </a:solidFill>
                <a:latin typeface="Nunito"/>
                <a:ea typeface="+mn-lt"/>
                <a:cs typeface="+mn-lt"/>
              </a:rPr>
              <a:t>1970s</a:t>
            </a:r>
            <a:r>
              <a:rPr lang="en-US" sz="1950" b="1" kern="1200">
                <a:solidFill>
                  <a:schemeClr val="bg1"/>
                </a:solidFill>
                <a:latin typeface="Nunito"/>
                <a:ea typeface="+mn-lt"/>
                <a:cs typeface="+mn-lt"/>
              </a:rPr>
              <a:t>:</a:t>
            </a:r>
            <a:r>
              <a:rPr lang="en-US" sz="1950" kern="1200">
                <a:solidFill>
                  <a:schemeClr val="bg1"/>
                </a:solidFill>
                <a:latin typeface="Nunito"/>
                <a:ea typeface="+mn-lt"/>
                <a:cs typeface="+mn-lt"/>
              </a:rPr>
              <a:t> </a:t>
            </a:r>
            <a:r>
              <a:rPr lang="en-US" sz="1300" kern="1200">
                <a:solidFill>
                  <a:schemeClr val="bg1"/>
                </a:solidFill>
                <a:latin typeface="Nunito"/>
                <a:ea typeface="+mn-lt"/>
                <a:cs typeface="+mn-lt"/>
              </a:rPr>
              <a:t>Education for Children with </a:t>
            </a:r>
            <a:r>
              <a:rPr lang="en-US" sz="1300" b="1" kern="1200">
                <a:solidFill>
                  <a:schemeClr val="bg1"/>
                </a:solidFill>
                <a:latin typeface="Nunito"/>
                <a:ea typeface="+mn-lt"/>
                <a:cs typeface="+mn-lt"/>
              </a:rPr>
              <a:t>Disabilities – IDEA </a:t>
            </a:r>
            <a:r>
              <a:rPr lang="en-US" sz="950" b="1" kern="1200">
                <a:solidFill>
                  <a:schemeClr val="tx2"/>
                </a:solidFill>
                <a:latin typeface="Nunito"/>
                <a:ea typeface="+mn-lt"/>
                <a:cs typeface="+mn-lt"/>
              </a:rPr>
              <a:t> </a:t>
            </a:r>
            <a:r>
              <a:rPr lang="en-US" sz="950" kern="1200">
                <a:solidFill>
                  <a:schemeClr val="tx2"/>
                </a:solidFill>
                <a:latin typeface="Nunito"/>
                <a:ea typeface="+mn-lt"/>
                <a:cs typeface="+mn-lt"/>
              </a:rPr>
              <a:t> </a:t>
            </a:r>
            <a:endParaRPr lang="en-US" sz="950">
              <a:solidFill>
                <a:schemeClr val="tx2"/>
              </a:solidFill>
              <a:latin typeface="Nunito"/>
            </a:endParaRPr>
          </a:p>
        </p:txBody>
      </p:sp>
      <p:sp>
        <p:nvSpPr>
          <p:cNvPr id="28" name="Content Placeholder 7">
            <a:extLst>
              <a:ext uri="{FF2B5EF4-FFF2-40B4-BE49-F238E27FC236}">
                <a16:creationId xmlns:a16="http://schemas.microsoft.com/office/drawing/2014/main" id="{59F32FA5-8E99-2F7C-F552-92D8A87EC2E5}"/>
              </a:ext>
            </a:extLst>
          </p:cNvPr>
          <p:cNvSpPr txBox="1">
            <a:spLocks/>
          </p:cNvSpPr>
          <p:nvPr/>
        </p:nvSpPr>
        <p:spPr>
          <a:xfrm>
            <a:off x="964944" y="4573321"/>
            <a:ext cx="1495543" cy="1125101"/>
          </a:xfrm>
          <a:prstGeom prst="rect">
            <a:avLst/>
          </a:prstGeom>
        </p:spPr>
        <p:txBody>
          <a:bodyPr lIns="91440" tIns="45720" rIns="91440" bIns="45720" anchor="t"/>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defTabSz="495873">
              <a:buNone/>
            </a:pPr>
            <a:r>
              <a:rPr lang="en-US" sz="1950" b="1" kern="1200">
                <a:solidFill>
                  <a:srgbClr val="000C6C"/>
                </a:solidFill>
                <a:latin typeface="Nunito"/>
                <a:ea typeface="+mn-lt"/>
                <a:cs typeface="+mn-lt"/>
              </a:rPr>
              <a:t>1980s:</a:t>
            </a:r>
            <a:r>
              <a:rPr lang="en-US" sz="1950" kern="1200">
                <a:solidFill>
                  <a:srgbClr val="000C6C"/>
                </a:solidFill>
                <a:latin typeface="Nunito"/>
                <a:ea typeface="+mn-lt"/>
                <a:cs typeface="+mn-lt"/>
              </a:rPr>
              <a:t> </a:t>
            </a:r>
            <a:r>
              <a:rPr lang="en-US" sz="1300" kern="1200">
                <a:solidFill>
                  <a:srgbClr val="000C6C"/>
                </a:solidFill>
                <a:latin typeface="Nunito"/>
                <a:ea typeface="+mn-lt"/>
                <a:cs typeface="+mn-lt"/>
              </a:rPr>
              <a:t>School Readiness  – </a:t>
            </a:r>
            <a:r>
              <a:rPr lang="en-US" sz="1300" b="1" kern="1200">
                <a:solidFill>
                  <a:srgbClr val="000C6C"/>
                </a:solidFill>
                <a:latin typeface="Nunito"/>
                <a:ea typeface="+mn-lt"/>
                <a:cs typeface="+mn-lt"/>
              </a:rPr>
              <a:t>State Pre-K Programs </a:t>
            </a:r>
            <a:endParaRPr lang="en-US" sz="1300" b="1">
              <a:solidFill>
                <a:srgbClr val="000C6C"/>
              </a:solidFill>
              <a:latin typeface="Nunito"/>
            </a:endParaRPr>
          </a:p>
        </p:txBody>
      </p:sp>
    </p:spTree>
    <p:extLst>
      <p:ext uri="{BB962C8B-B14F-4D97-AF65-F5344CB8AC3E}">
        <p14:creationId xmlns:p14="http://schemas.microsoft.com/office/powerpoint/2010/main" val="143961005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4DE69-FE9C-CDEC-9D9D-050FBBFA1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5F433-D424-2CBB-80F2-D47B6913ADA5}"/>
              </a:ext>
            </a:extLst>
          </p:cNvPr>
          <p:cNvSpPr>
            <a:spLocks noGrp="1"/>
          </p:cNvSpPr>
          <p:nvPr>
            <p:ph type="title"/>
          </p:nvPr>
        </p:nvSpPr>
        <p:spPr>
          <a:xfrm>
            <a:off x="4125320" y="2198756"/>
            <a:ext cx="6266594" cy="2465427"/>
          </a:xfrm>
        </p:spPr>
        <p:txBody>
          <a:bodyPr/>
          <a:lstStyle/>
          <a:p>
            <a:r>
              <a:rPr lang="en-US" sz="3200" i="1">
                <a:solidFill>
                  <a:srgbClr val="000C6C"/>
                </a:solidFill>
                <a:latin typeface="Nunito"/>
                <a:cs typeface="Segoe UI"/>
              </a:rPr>
              <a:t>What would the system look like if it were redesigned from the point of view of what children and families need?</a:t>
            </a:r>
            <a:endParaRPr lang="en-US" sz="3200" i="1"/>
          </a:p>
        </p:txBody>
      </p:sp>
    </p:spTree>
    <p:extLst>
      <p:ext uri="{BB962C8B-B14F-4D97-AF65-F5344CB8AC3E}">
        <p14:creationId xmlns:p14="http://schemas.microsoft.com/office/powerpoint/2010/main" val="3251188736"/>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5CBCA-811D-BD33-98EE-E60A60FEC74E}"/>
            </a:ext>
          </a:extLst>
        </p:cNvPr>
        <p:cNvGrpSpPr/>
        <p:nvPr/>
      </p:nvGrpSpPr>
      <p:grpSpPr>
        <a:xfrm>
          <a:off x="0" y="0"/>
          <a:ext cx="0" cy="0"/>
          <a:chOff x="0" y="0"/>
          <a:chExt cx="0" cy="0"/>
        </a:xfrm>
      </p:grpSpPr>
      <p:pic>
        <p:nvPicPr>
          <p:cNvPr id="5" name="Picture 4" descr="A map of a neighborhood&#10;&#10;AI-generated content may be incorrect.">
            <a:extLst>
              <a:ext uri="{FF2B5EF4-FFF2-40B4-BE49-F238E27FC236}">
                <a16:creationId xmlns:a16="http://schemas.microsoft.com/office/drawing/2014/main" id="{BF4476FE-0612-2344-AA3B-99FB44750190}"/>
              </a:ext>
            </a:extLst>
          </p:cNvPr>
          <p:cNvPicPr>
            <a:picLocks noChangeAspect="1"/>
          </p:cNvPicPr>
          <p:nvPr/>
        </p:nvPicPr>
        <p:blipFill>
          <a:blip r:embed="rId2"/>
          <a:stretch>
            <a:fillRect/>
          </a:stretch>
        </p:blipFill>
        <p:spPr>
          <a:xfrm>
            <a:off x="5362805" y="193199"/>
            <a:ext cx="6592918" cy="6497668"/>
          </a:xfrm>
          <a:prstGeom prst="rect">
            <a:avLst/>
          </a:prstGeom>
        </p:spPr>
      </p:pic>
      <p:sp>
        <p:nvSpPr>
          <p:cNvPr id="9" name="TextBox 3">
            <a:extLst>
              <a:ext uri="{FF2B5EF4-FFF2-40B4-BE49-F238E27FC236}">
                <a16:creationId xmlns:a16="http://schemas.microsoft.com/office/drawing/2014/main" id="{6DE4010C-AFB5-765E-7D67-8C8B90A6E749}"/>
              </a:ext>
            </a:extLst>
          </p:cNvPr>
          <p:cNvSpPr txBox="1"/>
          <p:nvPr/>
        </p:nvSpPr>
        <p:spPr>
          <a:xfrm>
            <a:off x="543909" y="1763003"/>
            <a:ext cx="445273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b="1">
                <a:solidFill>
                  <a:srgbClr val="000C6C"/>
                </a:solidFill>
                <a:latin typeface="Nunito"/>
              </a:rPr>
              <a:t>One system</a:t>
            </a:r>
            <a:r>
              <a:rPr lang="en-US">
                <a:solidFill>
                  <a:srgbClr val="000C6C"/>
                </a:solidFill>
                <a:latin typeface="Nunito"/>
              </a:rPr>
              <a:t> drawing from </a:t>
            </a:r>
            <a:r>
              <a:rPr lang="en-US" b="1">
                <a:solidFill>
                  <a:srgbClr val="000C6C"/>
                </a:solidFill>
                <a:latin typeface="Nunito"/>
              </a:rPr>
              <a:t>all funding streams</a:t>
            </a:r>
            <a:r>
              <a:rPr lang="en-US">
                <a:solidFill>
                  <a:srgbClr val="000C6C"/>
                </a:solidFill>
                <a:latin typeface="Nunito"/>
              </a:rPr>
              <a:t> (     ) to support </a:t>
            </a:r>
            <a:r>
              <a:rPr lang="en-US" b="1">
                <a:solidFill>
                  <a:srgbClr val="000C6C"/>
                </a:solidFill>
                <a:latin typeface="Nunito"/>
              </a:rPr>
              <a:t>all settings</a:t>
            </a:r>
            <a:r>
              <a:rPr lang="en-US">
                <a:solidFill>
                  <a:srgbClr val="000C6C"/>
                </a:solidFill>
                <a:latin typeface="Nunito"/>
              </a:rPr>
              <a:t> </a:t>
            </a:r>
            <a:r>
              <a:rPr lang="en-US">
                <a:solidFill>
                  <a:srgbClr val="000C6C"/>
                </a:solidFill>
                <a:latin typeface="Nunito"/>
                <a:ea typeface="+mn-lt"/>
                <a:cs typeface="+mn-lt"/>
              </a:rPr>
              <a:t>(     ).</a:t>
            </a:r>
            <a:endParaRPr lang="en-US">
              <a:solidFill>
                <a:srgbClr val="000C6C"/>
              </a:solidFill>
              <a:latin typeface="Nunito"/>
            </a:endParaRPr>
          </a:p>
        </p:txBody>
      </p:sp>
      <p:sp>
        <p:nvSpPr>
          <p:cNvPr id="10" name="TextBox 3">
            <a:extLst>
              <a:ext uri="{FF2B5EF4-FFF2-40B4-BE49-F238E27FC236}">
                <a16:creationId xmlns:a16="http://schemas.microsoft.com/office/drawing/2014/main" id="{56B27273-779E-B2D8-4751-E40270CFF0E5}"/>
              </a:ext>
            </a:extLst>
          </p:cNvPr>
          <p:cNvSpPr txBox="1"/>
          <p:nvPr/>
        </p:nvSpPr>
        <p:spPr>
          <a:xfrm>
            <a:off x="1206517" y="2551507"/>
            <a:ext cx="3697356"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00C6C"/>
                </a:solidFill>
                <a:latin typeface="Nunito"/>
                <a:ea typeface="+mn-lt"/>
                <a:cs typeface="+mn-lt"/>
              </a:rPr>
              <a:t>It supports diverse program models,</a:t>
            </a:r>
            <a:endParaRPr lang="en-US" sz="1600">
              <a:latin typeface="Nunito"/>
            </a:endParaRPr>
          </a:p>
          <a:p>
            <a:pPr>
              <a:spcAft>
                <a:spcPts val="600"/>
              </a:spcAft>
            </a:pPr>
            <a:r>
              <a:rPr lang="en-US" sz="1600">
                <a:solidFill>
                  <a:srgbClr val="000C6C"/>
                </a:solidFill>
                <a:latin typeface="Nunito"/>
                <a:ea typeface="+mn-lt"/>
                <a:cs typeface="+mn-lt"/>
              </a:rPr>
              <a:t>each designed to meet family needs.</a:t>
            </a:r>
            <a:endParaRPr lang="en-US" sz="1600">
              <a:latin typeface="Nunito"/>
            </a:endParaRPr>
          </a:p>
        </p:txBody>
      </p:sp>
      <p:sp>
        <p:nvSpPr>
          <p:cNvPr id="11" name="TextBox 3">
            <a:extLst>
              <a:ext uri="{FF2B5EF4-FFF2-40B4-BE49-F238E27FC236}">
                <a16:creationId xmlns:a16="http://schemas.microsoft.com/office/drawing/2014/main" id="{5A660A31-E146-E89D-9790-72C88236FAB6}"/>
              </a:ext>
            </a:extLst>
          </p:cNvPr>
          <p:cNvSpPr txBox="1"/>
          <p:nvPr/>
        </p:nvSpPr>
        <p:spPr>
          <a:xfrm>
            <a:off x="1206516" y="3287001"/>
            <a:ext cx="3697356"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00C6C"/>
                </a:solidFill>
                <a:latin typeface="Nunito"/>
                <a:ea typeface="+mn-lt"/>
                <a:cs typeface="+mn-lt"/>
              </a:rPr>
              <a:t>It is informed by dialogue with</a:t>
            </a:r>
            <a:endParaRPr lang="en-US" sz="1600">
              <a:latin typeface="Nunito"/>
            </a:endParaRPr>
          </a:p>
          <a:p>
            <a:r>
              <a:rPr lang="en-US" sz="1600">
                <a:solidFill>
                  <a:srgbClr val="000C6C"/>
                </a:solidFill>
                <a:latin typeface="Nunito"/>
                <a:ea typeface="+mn-lt"/>
                <a:cs typeface="+mn-lt"/>
              </a:rPr>
              <a:t>communities.</a:t>
            </a:r>
            <a:endParaRPr lang="en-US" sz="1600">
              <a:latin typeface="Nunito"/>
              <a:ea typeface="+mn-lt"/>
              <a:cs typeface="+mn-lt"/>
            </a:endParaRPr>
          </a:p>
        </p:txBody>
      </p:sp>
      <p:sp>
        <p:nvSpPr>
          <p:cNvPr id="12" name="TextBox 3">
            <a:extLst>
              <a:ext uri="{FF2B5EF4-FFF2-40B4-BE49-F238E27FC236}">
                <a16:creationId xmlns:a16="http://schemas.microsoft.com/office/drawing/2014/main" id="{B5EBDD45-99C8-1A07-2352-C8099B35DA97}"/>
              </a:ext>
            </a:extLst>
          </p:cNvPr>
          <p:cNvSpPr txBox="1"/>
          <p:nvPr/>
        </p:nvSpPr>
        <p:spPr>
          <a:xfrm>
            <a:off x="1206516" y="4022497"/>
            <a:ext cx="3697356"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00C6C"/>
                </a:solidFill>
                <a:latin typeface="Nunito"/>
                <a:ea typeface="+mn-lt"/>
                <a:cs typeface="+mn-lt"/>
              </a:rPr>
              <a:t>It reaches those previously left out.</a:t>
            </a:r>
            <a:endParaRPr lang="en-US" sz="1600">
              <a:latin typeface="Nunito"/>
              <a:ea typeface="+mn-lt"/>
              <a:cs typeface="+mn-lt"/>
            </a:endParaRPr>
          </a:p>
        </p:txBody>
      </p:sp>
      <p:sp>
        <p:nvSpPr>
          <p:cNvPr id="13" name="TextBox 3">
            <a:extLst>
              <a:ext uri="{FF2B5EF4-FFF2-40B4-BE49-F238E27FC236}">
                <a16:creationId xmlns:a16="http://schemas.microsoft.com/office/drawing/2014/main" id="{7D949D7D-BCC1-B0B4-B340-7370163222EA}"/>
              </a:ext>
            </a:extLst>
          </p:cNvPr>
          <p:cNvSpPr txBox="1"/>
          <p:nvPr/>
        </p:nvSpPr>
        <p:spPr>
          <a:xfrm>
            <a:off x="1206515" y="4512826"/>
            <a:ext cx="3697356"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00C6C"/>
                </a:solidFill>
                <a:latin typeface="Nunito"/>
                <a:ea typeface="+mn-lt"/>
                <a:cs typeface="+mn-lt"/>
              </a:rPr>
              <a:t>It supports child development and learning in every setting.</a:t>
            </a:r>
            <a:endParaRPr lang="en-US" sz="1600">
              <a:latin typeface="Nunito"/>
              <a:ea typeface="+mn-lt"/>
              <a:cs typeface="+mn-lt"/>
            </a:endParaRPr>
          </a:p>
        </p:txBody>
      </p:sp>
      <p:sp>
        <p:nvSpPr>
          <p:cNvPr id="26" name="Arrow: Right 25">
            <a:extLst>
              <a:ext uri="{FF2B5EF4-FFF2-40B4-BE49-F238E27FC236}">
                <a16:creationId xmlns:a16="http://schemas.microsoft.com/office/drawing/2014/main" id="{55C5CB76-0D26-50CC-0658-0192744F3F80}"/>
              </a:ext>
            </a:extLst>
          </p:cNvPr>
          <p:cNvSpPr/>
          <p:nvPr/>
        </p:nvSpPr>
        <p:spPr>
          <a:xfrm>
            <a:off x="689144" y="2687950"/>
            <a:ext cx="443153" cy="31020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D4398FF4-EBE8-6231-2462-FAD285057181}"/>
              </a:ext>
            </a:extLst>
          </p:cNvPr>
          <p:cNvSpPr/>
          <p:nvPr/>
        </p:nvSpPr>
        <p:spPr>
          <a:xfrm>
            <a:off x="689143" y="3423445"/>
            <a:ext cx="443153" cy="31020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F228E4A-6CD3-55C0-70B8-1C34491DD24C}"/>
              </a:ext>
            </a:extLst>
          </p:cNvPr>
          <p:cNvSpPr/>
          <p:nvPr/>
        </p:nvSpPr>
        <p:spPr>
          <a:xfrm>
            <a:off x="689143" y="4039671"/>
            <a:ext cx="443153" cy="31020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BCC9173C-5A1A-6940-405C-E3603942DD35}"/>
              </a:ext>
            </a:extLst>
          </p:cNvPr>
          <p:cNvSpPr/>
          <p:nvPr/>
        </p:nvSpPr>
        <p:spPr>
          <a:xfrm>
            <a:off x="689143" y="4649271"/>
            <a:ext cx="443153" cy="31020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5853A2A-544A-6BDA-D1E2-58BC54526387}"/>
              </a:ext>
            </a:extLst>
          </p:cNvPr>
          <p:cNvSpPr/>
          <p:nvPr/>
        </p:nvSpPr>
        <p:spPr>
          <a:xfrm>
            <a:off x="1671444" y="2153869"/>
            <a:ext cx="168137" cy="174863"/>
          </a:xfrm>
          <a:prstGeom prst="ellipse">
            <a:avLst/>
          </a:prstGeom>
          <a:solidFill>
            <a:srgbClr val="51B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a:extLst>
              <a:ext uri="{FF2B5EF4-FFF2-40B4-BE49-F238E27FC236}">
                <a16:creationId xmlns:a16="http://schemas.microsoft.com/office/drawing/2014/main" id="{989658C6-1057-3D62-9816-4216D4018E26}"/>
              </a:ext>
            </a:extLst>
          </p:cNvPr>
          <p:cNvSpPr/>
          <p:nvPr/>
        </p:nvSpPr>
        <p:spPr>
          <a:xfrm>
            <a:off x="4514725" y="2147269"/>
            <a:ext cx="196699" cy="180718"/>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810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1C003-1055-41A6-8FAA-4C5A30002417}"/>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C641B6A4-AC33-56D1-C161-32AE7D9AC0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2" y="-4010"/>
            <a:ext cx="12183978" cy="6862010"/>
          </a:xfrm>
          <a:prstGeom prst="rect">
            <a:avLst/>
          </a:prstGeom>
        </p:spPr>
      </p:pic>
    </p:spTree>
    <p:extLst>
      <p:ext uri="{BB962C8B-B14F-4D97-AF65-F5344CB8AC3E}">
        <p14:creationId xmlns:p14="http://schemas.microsoft.com/office/powerpoint/2010/main" val="265843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3A725D9-0E9E-DA8E-6D32-89FF63DA79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005"/>
            <a:ext cx="12192000" cy="6862010"/>
          </a:xfrm>
          <a:prstGeom prst="rect">
            <a:avLst/>
          </a:prstGeom>
        </p:spPr>
      </p:pic>
    </p:spTree>
    <p:extLst>
      <p:ext uri="{BB962C8B-B14F-4D97-AF65-F5344CB8AC3E}">
        <p14:creationId xmlns:p14="http://schemas.microsoft.com/office/powerpoint/2010/main" val="30425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5CA2-B4ED-15C4-6D9B-502989D70F98}"/>
            </a:ext>
          </a:extLst>
        </p:cNvPr>
        <p:cNvGrpSpPr/>
        <p:nvPr/>
      </p:nvGrpSpPr>
      <p:grpSpPr>
        <a:xfrm>
          <a:off x="0" y="0"/>
          <a:ext cx="0" cy="0"/>
          <a:chOff x="0" y="0"/>
          <a:chExt cx="0" cy="0"/>
        </a:xfrm>
      </p:grpSpPr>
      <p:pic>
        <p:nvPicPr>
          <p:cNvPr id="2" name="Picture 1" descr="A black background with red and blue text&#10;&#10;AI-generated content may be incorrect.">
            <a:extLst>
              <a:ext uri="{FF2B5EF4-FFF2-40B4-BE49-F238E27FC236}">
                <a16:creationId xmlns:a16="http://schemas.microsoft.com/office/drawing/2014/main" id="{5A334EF1-209A-EF5E-F93E-238FA65C2921}"/>
              </a:ext>
            </a:extLst>
          </p:cNvPr>
          <p:cNvPicPr>
            <a:picLocks noChangeAspect="1"/>
          </p:cNvPicPr>
          <p:nvPr/>
        </p:nvPicPr>
        <p:blipFill>
          <a:blip r:embed="rId2"/>
          <a:stretch>
            <a:fillRect/>
          </a:stretch>
        </p:blipFill>
        <p:spPr>
          <a:xfrm>
            <a:off x="450573" y="2550800"/>
            <a:ext cx="11502887" cy="3485810"/>
          </a:xfrm>
          <a:prstGeom prst="rect">
            <a:avLst/>
          </a:prstGeom>
        </p:spPr>
      </p:pic>
      <p:sp>
        <p:nvSpPr>
          <p:cNvPr id="4" name="Title 2">
            <a:extLst>
              <a:ext uri="{FF2B5EF4-FFF2-40B4-BE49-F238E27FC236}">
                <a16:creationId xmlns:a16="http://schemas.microsoft.com/office/drawing/2014/main" id="{C8C73887-83AA-FD07-D898-6D009A11D9F7}"/>
              </a:ext>
            </a:extLst>
          </p:cNvPr>
          <p:cNvSpPr>
            <a:spLocks noGrp="1"/>
          </p:cNvSpPr>
          <p:nvPr>
            <p:ph type="title"/>
          </p:nvPr>
        </p:nvSpPr>
        <p:spPr>
          <a:xfrm>
            <a:off x="794174" y="555056"/>
            <a:ext cx="8402320" cy="868541"/>
          </a:xfrm>
        </p:spPr>
        <p:txBody>
          <a:bodyPr anchor="ctr">
            <a:normAutofit/>
          </a:bodyPr>
          <a:lstStyle/>
          <a:p>
            <a:r>
              <a:rPr lang="en-US" sz="3600">
                <a:latin typeface="Nunito"/>
              </a:rPr>
              <a:t>A State-Local Structure</a:t>
            </a:r>
            <a:endParaRPr lang="en-US" sz="3600"/>
          </a:p>
        </p:txBody>
      </p:sp>
      <p:sp>
        <p:nvSpPr>
          <p:cNvPr id="7" name="Content Placeholder 7">
            <a:extLst>
              <a:ext uri="{FF2B5EF4-FFF2-40B4-BE49-F238E27FC236}">
                <a16:creationId xmlns:a16="http://schemas.microsoft.com/office/drawing/2014/main" id="{BF971014-D9ED-A208-A3C0-CF3F51B2A409}"/>
              </a:ext>
            </a:extLst>
          </p:cNvPr>
          <p:cNvSpPr txBox="1">
            <a:spLocks/>
          </p:cNvSpPr>
          <p:nvPr/>
        </p:nvSpPr>
        <p:spPr>
          <a:xfrm>
            <a:off x="791426" y="1611243"/>
            <a:ext cx="10826312" cy="755375"/>
          </a:xfrm>
          <a:prstGeom prst="rect">
            <a:avLst/>
          </a:prstGeom>
        </p:spPr>
        <p:txBody>
          <a:bodyPr vert="horz" lIns="91440" tIns="45720" rIns="91440" bIns="45720" rtlCol="0" anchor="t">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US" sz="2100">
                <a:solidFill>
                  <a:srgbClr val="000C6C"/>
                </a:solidFill>
                <a:latin typeface="Nunito"/>
              </a:rPr>
              <a:t>Neither half of this structure can stand on its own. </a:t>
            </a:r>
            <a:r>
              <a:rPr lang="en-US" sz="2100">
                <a:solidFill>
                  <a:srgbClr val="000C6C"/>
                </a:solidFill>
                <a:latin typeface="Nunito"/>
                <a:ea typeface="+mn-lt"/>
                <a:cs typeface="+mn-lt"/>
              </a:rPr>
              <a:t>Together, state administrators and community stakeholders can share insights to build a responsive mixed delivery system.</a:t>
            </a:r>
            <a:endParaRPr lang="en-US" sz="2100">
              <a:latin typeface="Nunito"/>
            </a:endParaRPr>
          </a:p>
        </p:txBody>
      </p:sp>
      <p:sp>
        <p:nvSpPr>
          <p:cNvPr id="8" name="Content Placeholder 7">
            <a:extLst>
              <a:ext uri="{FF2B5EF4-FFF2-40B4-BE49-F238E27FC236}">
                <a16:creationId xmlns:a16="http://schemas.microsoft.com/office/drawing/2014/main" id="{FFDD01CA-9841-DADF-D88C-8B3742B8201F}"/>
              </a:ext>
            </a:extLst>
          </p:cNvPr>
          <p:cNvSpPr txBox="1">
            <a:spLocks/>
          </p:cNvSpPr>
          <p:nvPr/>
        </p:nvSpPr>
        <p:spPr>
          <a:xfrm>
            <a:off x="791425" y="6196494"/>
            <a:ext cx="10826312" cy="324680"/>
          </a:xfrm>
          <a:prstGeom prst="rect">
            <a:avLst/>
          </a:prstGeom>
        </p:spPr>
        <p:txBody>
          <a:bodyPr vert="horz" lIns="91440" tIns="45720" rIns="91440" bIns="45720" rtlCol="0" anchor="t">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00" indent="-228600">
              <a:buNone/>
            </a:pPr>
            <a:r>
              <a:rPr lang="en-US" sz="1400">
                <a:solidFill>
                  <a:srgbClr val="000C6C"/>
                </a:solidFill>
                <a:ea typeface="+mn-lt"/>
                <a:cs typeface="+mn-lt"/>
              </a:rPr>
              <a:t>*ECSE (Early Childhood Special Education) funds services for children 3 to 5 years old. Early Intervention funds services for children birth to three.</a:t>
            </a:r>
            <a:endParaRPr lang="en-US" sz="1400"/>
          </a:p>
        </p:txBody>
      </p:sp>
    </p:spTree>
    <p:extLst>
      <p:ext uri="{BB962C8B-B14F-4D97-AF65-F5344CB8AC3E}">
        <p14:creationId xmlns:p14="http://schemas.microsoft.com/office/powerpoint/2010/main" val="2838226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554B-36CC-479D-094E-78004AEA1D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EC9672-B431-2D65-977E-24066B142ED7}"/>
              </a:ext>
            </a:extLst>
          </p:cNvPr>
          <p:cNvSpPr>
            <a:spLocks noGrp="1"/>
          </p:cNvSpPr>
          <p:nvPr>
            <p:ph type="title"/>
          </p:nvPr>
        </p:nvSpPr>
        <p:spPr>
          <a:xfrm>
            <a:off x="324017" y="444529"/>
            <a:ext cx="9545540" cy="1200329"/>
          </a:xfrm>
        </p:spPr>
        <p:txBody>
          <a:bodyPr/>
          <a:lstStyle/>
          <a:p>
            <a:pPr>
              <a:lnSpc>
                <a:spcPct val="107000"/>
              </a:lnSpc>
              <a:spcBef>
                <a:spcPts val="600"/>
              </a:spcBef>
              <a:spcAft>
                <a:spcPts val="600"/>
              </a:spcAft>
            </a:pPr>
            <a:r>
              <a:rPr lang="en-US" sz="2800">
                <a:latin typeface="Nunito"/>
                <a:cs typeface="Times New Roman"/>
              </a:rPr>
              <a:t>Implementation: Initial Steps</a:t>
            </a:r>
            <a:endParaRPr lang="en-US"/>
          </a:p>
        </p:txBody>
      </p:sp>
      <p:graphicFrame>
        <p:nvGraphicFramePr>
          <p:cNvPr id="316" name="Diagram 315">
            <a:extLst>
              <a:ext uri="{FF2B5EF4-FFF2-40B4-BE49-F238E27FC236}">
                <a16:creationId xmlns:a16="http://schemas.microsoft.com/office/drawing/2014/main" id="{6C317356-E853-7E9C-1BA9-0D783B50421A}"/>
              </a:ext>
            </a:extLst>
          </p:cNvPr>
          <p:cNvGraphicFramePr/>
          <p:nvPr>
            <p:extLst>
              <p:ext uri="{D42A27DB-BD31-4B8C-83A1-F6EECF244321}">
                <p14:modId xmlns:p14="http://schemas.microsoft.com/office/powerpoint/2010/main" val="4089202626"/>
              </p:ext>
            </p:extLst>
          </p:nvPr>
        </p:nvGraphicFramePr>
        <p:xfrm>
          <a:off x="948070" y="1042375"/>
          <a:ext cx="10286999" cy="5367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0241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15D8-C2C2-A2EE-BD8D-87B3156B2056}"/>
              </a:ext>
            </a:extLst>
          </p:cNvPr>
          <p:cNvSpPr>
            <a:spLocks noGrp="1"/>
          </p:cNvSpPr>
          <p:nvPr>
            <p:ph type="title"/>
          </p:nvPr>
        </p:nvSpPr>
        <p:spPr>
          <a:xfrm>
            <a:off x="4191580" y="2563191"/>
            <a:ext cx="7340020" cy="868541"/>
          </a:xfrm>
        </p:spPr>
        <p:txBody>
          <a:bodyPr/>
          <a:lstStyle/>
          <a:p>
            <a:r>
              <a:rPr lang="en-US">
                <a:solidFill>
                  <a:srgbClr val="000C6C"/>
                </a:solidFill>
                <a:latin typeface="Nunito"/>
              </a:rPr>
              <a:t>Implementation Discussion</a:t>
            </a:r>
            <a:endParaRPr lang="en-US">
              <a:solidFill>
                <a:srgbClr val="000C6C"/>
              </a:solidFill>
            </a:endParaRPr>
          </a:p>
        </p:txBody>
      </p:sp>
      <p:sp>
        <p:nvSpPr>
          <p:cNvPr id="3" name="Text Placeholder 2">
            <a:extLst>
              <a:ext uri="{FF2B5EF4-FFF2-40B4-BE49-F238E27FC236}">
                <a16:creationId xmlns:a16="http://schemas.microsoft.com/office/drawing/2014/main" id="{516B8523-9B2D-6F08-4AE3-BD8E3E479620}"/>
              </a:ext>
            </a:extLst>
          </p:cNvPr>
          <p:cNvSpPr>
            <a:spLocks noGrp="1"/>
          </p:cNvSpPr>
          <p:nvPr>
            <p:ph type="body" idx="1"/>
          </p:nvPr>
        </p:nvSpPr>
        <p:spPr>
          <a:xfrm>
            <a:off x="4191580" y="3325192"/>
            <a:ext cx="5181600" cy="580267"/>
          </a:xfrm>
        </p:spPr>
        <p:txBody>
          <a:bodyPr>
            <a:normAutofit/>
          </a:bodyPr>
          <a:lstStyle/>
          <a:p>
            <a:r>
              <a:rPr lang="en-US" sz="2800" i="1">
                <a:latin typeface="Nunito"/>
              </a:rPr>
              <a:t>Examples of next steps</a:t>
            </a:r>
            <a:endParaRPr lang="en-US" sz="2800" i="1"/>
          </a:p>
        </p:txBody>
      </p:sp>
    </p:spTree>
    <p:extLst>
      <p:ext uri="{BB962C8B-B14F-4D97-AF65-F5344CB8AC3E}">
        <p14:creationId xmlns:p14="http://schemas.microsoft.com/office/powerpoint/2010/main" val="3061562426"/>
      </p:ext>
    </p:extLst>
  </p:cSld>
  <p:clrMapOvr>
    <a:masterClrMapping/>
  </p:clrMapOvr>
</p:sld>
</file>

<file path=ppt/theme/theme1.xml><?xml version="1.0" encoding="utf-8"?>
<a:theme xmlns:a="http://schemas.openxmlformats.org/drawingml/2006/main" name="CELFE_Garamond">
  <a:themeElements>
    <a:clrScheme name="CELFE_Colors">
      <a:dk1>
        <a:srgbClr val="000000"/>
      </a:dk1>
      <a:lt1>
        <a:srgbClr val="FEFFFE"/>
      </a:lt1>
      <a:dk2>
        <a:srgbClr val="000C6C"/>
      </a:dk2>
      <a:lt2>
        <a:srgbClr val="F6F3EA"/>
      </a:lt2>
      <a:accent1>
        <a:srgbClr val="0014CB"/>
      </a:accent1>
      <a:accent2>
        <a:srgbClr val="C60E2F"/>
      </a:accent2>
      <a:accent3>
        <a:srgbClr val="6BC7AD"/>
      </a:accent3>
      <a:accent4>
        <a:srgbClr val="008F86"/>
      </a:accent4>
      <a:accent5>
        <a:srgbClr val="41B3E5"/>
      </a:accent5>
      <a:accent6>
        <a:srgbClr val="FEDA01"/>
      </a:accent6>
      <a:hlink>
        <a:srgbClr val="0014CC"/>
      </a:hlink>
      <a:folHlink>
        <a:srgbClr val="5270FD"/>
      </a:folHlink>
    </a:clrScheme>
    <a:fontScheme name="CELFE (Word)">
      <a:majorFont>
        <a:latin typeface="Nunito Bol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LFE_Garamond" id="{7C8AEF44-B619-4305-A6E8-FCBA4D7ACF6F}" vid="{F9D2FC41-BFDE-4403-A6C0-78E2668C93A7}"/>
    </a:ext>
  </a:extLst>
</a:theme>
</file>

<file path=ppt/theme/theme2.xml><?xml version="1.0" encoding="utf-8"?>
<a:theme xmlns:a="http://schemas.openxmlformats.org/drawingml/2006/main" name="Office Theme">
  <a:themeElements>
    <a:clrScheme name="CELFE brand colors">
      <a:dk1>
        <a:srgbClr val="000000"/>
      </a:dk1>
      <a:lt1>
        <a:srgbClr val="FEFFFE"/>
      </a:lt1>
      <a:dk2>
        <a:srgbClr val="000C6C"/>
      </a:dk2>
      <a:lt2>
        <a:srgbClr val="F6F3EA"/>
      </a:lt2>
      <a:accent1>
        <a:srgbClr val="0014CB"/>
      </a:accent1>
      <a:accent2>
        <a:srgbClr val="C60E2F"/>
      </a:accent2>
      <a:accent3>
        <a:srgbClr val="6BC7AD"/>
      </a:accent3>
      <a:accent4>
        <a:srgbClr val="008F86"/>
      </a:accent4>
      <a:accent5>
        <a:srgbClr val="4BACC6"/>
      </a:accent5>
      <a:accent6>
        <a:srgbClr val="FEDA01"/>
      </a:accent6>
      <a:hlink>
        <a:srgbClr val="0014CC"/>
      </a:hlink>
      <a:folHlink>
        <a:srgbClr val="5270F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22057B8-EDC6-A148-B2BD-9F7658146028}" vid="{CD731729-9E2E-BF4E-B970-420C5B9D821C}"/>
    </a:ext>
  </a:extLst>
</a:theme>
</file>

<file path=ppt/theme/theme3.xml><?xml version="1.0" encoding="utf-8"?>
<a:theme xmlns:a="http://schemas.openxmlformats.org/drawingml/2006/main" name="1_Office Theme">
  <a:themeElements>
    <a:clrScheme name="CELFE brand colors">
      <a:dk1>
        <a:srgbClr val="000000"/>
      </a:dk1>
      <a:lt1>
        <a:srgbClr val="FEFFFE"/>
      </a:lt1>
      <a:dk2>
        <a:srgbClr val="000C6C"/>
      </a:dk2>
      <a:lt2>
        <a:srgbClr val="F6F3EA"/>
      </a:lt2>
      <a:accent1>
        <a:srgbClr val="0014CB"/>
      </a:accent1>
      <a:accent2>
        <a:srgbClr val="C60E2F"/>
      </a:accent2>
      <a:accent3>
        <a:srgbClr val="6BC7AD"/>
      </a:accent3>
      <a:accent4>
        <a:srgbClr val="008F86"/>
      </a:accent4>
      <a:accent5>
        <a:srgbClr val="4BACC6"/>
      </a:accent5>
      <a:accent6>
        <a:srgbClr val="FEDA01"/>
      </a:accent6>
      <a:hlink>
        <a:srgbClr val="0014CC"/>
      </a:hlink>
      <a:folHlink>
        <a:srgbClr val="5270FD"/>
      </a:folHlink>
    </a:clrScheme>
    <a:fontScheme name="CELFE">
      <a:majorFont>
        <a:latin typeface="Nunito"/>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22057B8-EDC6-A148-B2BD-9F7658146028}" vid="{CD731729-9E2E-BF4E-B970-420C5B9D821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8f6000-d8da-47e1-bebb-ef0d02717118" xsi:nil="true"/>
    <lcf76f155ced4ddcb4097134ff3c332f xmlns="c031db09-dff0-4570-b789-6ebc4396057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83DBCD3733BE41A4C0944E9CAE64B5" ma:contentTypeVersion="14" ma:contentTypeDescription="Create a new document." ma:contentTypeScope="" ma:versionID="4d27205ddde0689c34278209e20fa26e">
  <xsd:schema xmlns:xsd="http://www.w3.org/2001/XMLSchema" xmlns:xs="http://www.w3.org/2001/XMLSchema" xmlns:p="http://schemas.microsoft.com/office/2006/metadata/properties" xmlns:ns2="c031db09-dff0-4570-b789-6ebc43960579" xmlns:ns3="958f6000-d8da-47e1-bebb-ef0d02717118" targetNamespace="http://schemas.microsoft.com/office/2006/metadata/properties" ma:root="true" ma:fieldsID="7f46568095b5a8475b9ae909244e7230" ns2:_="" ns3:_="">
    <xsd:import namespace="c031db09-dff0-4570-b789-6ebc43960579"/>
    <xsd:import namespace="958f6000-d8da-47e1-bebb-ef0d027171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31db09-dff0-4570-b789-6ebc43960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9a63e50-2334-4bb1-ad09-e05728c052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8f6000-d8da-47e1-bebb-ef0d027171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49ec67-32fe-4cbb-9c6a-20046566e0b1}" ma:internalName="TaxCatchAll" ma:showField="CatchAllData" ma:web="958f6000-d8da-47e1-bebb-ef0d0271711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DD46C4-E19F-4580-B3EE-4E7A55E7A441}">
  <ds:schemaRefs>
    <ds:schemaRef ds:uri="958f6000-d8da-47e1-bebb-ef0d02717118"/>
    <ds:schemaRef ds:uri="c031db09-dff0-4570-b789-6ebc439605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39D1F47-AF77-4013-AB12-AE4A35C4419B}">
  <ds:schemaRefs>
    <ds:schemaRef ds:uri="958f6000-d8da-47e1-bebb-ef0d02717118"/>
    <ds:schemaRef ds:uri="c031db09-dff0-4570-b789-6ebc439605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6CD6A3-63C1-459F-8783-1B791FDA72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2</Notes>
  <HiddenSlides>0</HiddenSlide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CELFE_Garamond</vt:lpstr>
      <vt:lpstr>Office Theme</vt:lpstr>
      <vt:lpstr>1_Office Theme</vt:lpstr>
      <vt:lpstr>PowerPoint Presentation</vt:lpstr>
      <vt:lpstr>Fragmented Funding </vt:lpstr>
      <vt:lpstr>What would the system look like if it were redesigned from the point of view of what children and families need?</vt:lpstr>
      <vt:lpstr>PowerPoint Presentation</vt:lpstr>
      <vt:lpstr>PowerPoint Presentation</vt:lpstr>
      <vt:lpstr>PowerPoint Presentation</vt:lpstr>
      <vt:lpstr>A State-Local Structure</vt:lpstr>
      <vt:lpstr>Implementation: Initial Steps</vt:lpstr>
      <vt:lpstr>Implementation Discussion</vt:lpstr>
      <vt:lpstr>PowerPoint Presentation</vt:lpstr>
      <vt:lpstr>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Autumn Hagstrom</dc:creator>
  <cp:revision>1</cp:revision>
  <dcterms:created xsi:type="dcterms:W3CDTF">2025-04-17T23:30:34Z</dcterms:created>
  <dcterms:modified xsi:type="dcterms:W3CDTF">2025-08-19T21:28:36Z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0x0101005D83DBCD3733BE41A4C0944E9CAE64B5</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{"FileActivityType":"8","FileActivityTimeStamp":"2025-07-18T15:14:28.210Z","FileActivityUsersOnPage":[{"DisplayName":"Maggie Bashore","Id":"a2081081@mail.niu.edu"}],"FileActivityNavigationId":null}</vt:lpwstr>
  </property>
  <property fmtid="{D5CDD505-2E9C-101B-9397-08002B2CF9AE}" pid="7" name="TriggerFlowInfo">
    <vt:lpwstr/>
  </property>
</Properties>
</file>