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693" r:id="rId6"/>
    <p:sldMasterId id="2147483704" r:id="rId7"/>
    <p:sldMasterId id="2147483726" r:id="rId8"/>
    <p:sldMasterId id="2147483745" r:id="rId9"/>
    <p:sldMasterId id="2147483767" r:id="rId10"/>
    <p:sldMasterId id="2147483789" r:id="rId11"/>
  </p:sldMasterIdLst>
  <p:notesMasterIdLst>
    <p:notesMasterId r:id="rId27"/>
  </p:notesMasterIdLst>
  <p:handoutMasterIdLst>
    <p:handoutMasterId r:id="rId28"/>
  </p:handoutMasterIdLst>
  <p:sldIdLst>
    <p:sldId id="292" r:id="rId12"/>
    <p:sldId id="302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308" r:id="rId23"/>
    <p:sldId id="288" r:id="rId24"/>
    <p:sldId id="294" r:id="rId25"/>
    <p:sldId id="28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03118649-306A-ABBD-381C-1145C95E25D0}" name="Alejandra Garcia" initials="AG" userId="Alejandra Garcia" providerId="None"/>
  <p188:author id="{DBE8D8D7-EC5E-EFD9-1E58-727D6D15D5E5}" name="Jessica Rodriguez Duggan [P5FS]" initials="J[" userId="S::jessica_prenatal5fiscal.org#ext#@niuits.onmicrosoft.com::aad5f956-e4ea-443e-8151-0e26b72dca7a" providerId="AD"/>
  <p188:author id="{B2885AE9-6D60-3EB9-2A3B-A0A11362C35D}" name="Johnson, Nina" initials="JN" userId="S::31105@Icf.com::471fce1f-613a-48b5-bd7e-3034c4acc2a3" providerId="AD"/>
  <p188:author id="{E1DA6BF5-5E01-8ADD-8534-263588E56F38}" name="Sarah Eicher" initials="SE" userId="S::Sarah@childrensfundingproject.onmicrosoft.com::f36ab80e-bb0d-4a7f-93aa-fcc3da6d10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0B6"/>
    <a:srgbClr val="F8F6F5"/>
    <a:srgbClr val="C08E60"/>
    <a:srgbClr val="A89180"/>
    <a:srgbClr val="C4B3A8"/>
    <a:srgbClr val="F79320"/>
    <a:srgbClr val="446992"/>
    <a:srgbClr val="AEC2D8"/>
    <a:srgbClr val="98432A"/>
    <a:srgbClr val="D84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2EB418-17B5-4C87-A80C-CBBBB5991DFD}" v="9" dt="2025-09-10T16:09:20.8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>
        <p:guide orient="horz" pos="1536"/>
        <p:guide pos="3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tumn Hagstrom" userId="621bdbd1-b4f8-4848-920d-6914b7c36dff" providerId="ADAL" clId="{D325D8F2-0BBE-466F-A4D0-C046D331F028}"/>
    <pc:docChg chg="undo custSel addSld delSld modSld">
      <pc:chgData name="Autumn Hagstrom" userId="621bdbd1-b4f8-4848-920d-6914b7c36dff" providerId="ADAL" clId="{D325D8F2-0BBE-466F-A4D0-C046D331F028}" dt="2025-09-10T16:09:28.519" v="813" actId="2711"/>
      <pc:docMkLst>
        <pc:docMk/>
      </pc:docMkLst>
      <pc:sldChg chg="add">
        <pc:chgData name="Autumn Hagstrom" userId="621bdbd1-b4f8-4848-920d-6914b7c36dff" providerId="ADAL" clId="{D325D8F2-0BBE-466F-A4D0-C046D331F028}" dt="2025-09-10T15:45:07.996" v="0"/>
        <pc:sldMkLst>
          <pc:docMk/>
          <pc:sldMk cId="0" sldId="256"/>
        </pc:sldMkLst>
      </pc:sldChg>
      <pc:sldChg chg="add">
        <pc:chgData name="Autumn Hagstrom" userId="621bdbd1-b4f8-4848-920d-6914b7c36dff" providerId="ADAL" clId="{D325D8F2-0BBE-466F-A4D0-C046D331F028}" dt="2025-09-10T15:45:07.996" v="0"/>
        <pc:sldMkLst>
          <pc:docMk/>
          <pc:sldMk cId="0" sldId="257"/>
        </pc:sldMkLst>
      </pc:sldChg>
      <pc:sldChg chg="add">
        <pc:chgData name="Autumn Hagstrom" userId="621bdbd1-b4f8-4848-920d-6914b7c36dff" providerId="ADAL" clId="{D325D8F2-0BBE-466F-A4D0-C046D331F028}" dt="2025-09-10T15:45:07.996" v="0"/>
        <pc:sldMkLst>
          <pc:docMk/>
          <pc:sldMk cId="0" sldId="258"/>
        </pc:sldMkLst>
      </pc:sldChg>
      <pc:sldChg chg="add">
        <pc:chgData name="Autumn Hagstrom" userId="621bdbd1-b4f8-4848-920d-6914b7c36dff" providerId="ADAL" clId="{D325D8F2-0BBE-466F-A4D0-C046D331F028}" dt="2025-09-10T15:45:07.996" v="0"/>
        <pc:sldMkLst>
          <pc:docMk/>
          <pc:sldMk cId="0" sldId="259"/>
        </pc:sldMkLst>
      </pc:sldChg>
      <pc:sldChg chg="add">
        <pc:chgData name="Autumn Hagstrom" userId="621bdbd1-b4f8-4848-920d-6914b7c36dff" providerId="ADAL" clId="{D325D8F2-0BBE-466F-A4D0-C046D331F028}" dt="2025-09-10T15:45:07.996" v="0"/>
        <pc:sldMkLst>
          <pc:docMk/>
          <pc:sldMk cId="0" sldId="260"/>
        </pc:sldMkLst>
      </pc:sldChg>
      <pc:sldChg chg="add">
        <pc:chgData name="Autumn Hagstrom" userId="621bdbd1-b4f8-4848-920d-6914b7c36dff" providerId="ADAL" clId="{D325D8F2-0BBE-466F-A4D0-C046D331F028}" dt="2025-09-10T15:45:07.996" v="0"/>
        <pc:sldMkLst>
          <pc:docMk/>
          <pc:sldMk cId="0" sldId="261"/>
        </pc:sldMkLst>
      </pc:sldChg>
      <pc:sldChg chg="add">
        <pc:chgData name="Autumn Hagstrom" userId="621bdbd1-b4f8-4848-920d-6914b7c36dff" providerId="ADAL" clId="{D325D8F2-0BBE-466F-A4D0-C046D331F028}" dt="2025-09-10T15:45:07.996" v="0"/>
        <pc:sldMkLst>
          <pc:docMk/>
          <pc:sldMk cId="0" sldId="262"/>
        </pc:sldMkLst>
      </pc:sldChg>
      <pc:sldChg chg="add">
        <pc:chgData name="Autumn Hagstrom" userId="621bdbd1-b4f8-4848-920d-6914b7c36dff" providerId="ADAL" clId="{D325D8F2-0BBE-466F-A4D0-C046D331F028}" dt="2025-09-10T15:45:07.996" v="0"/>
        <pc:sldMkLst>
          <pc:docMk/>
          <pc:sldMk cId="0" sldId="263"/>
        </pc:sldMkLst>
      </pc:sldChg>
      <pc:sldChg chg="add">
        <pc:chgData name="Autumn Hagstrom" userId="621bdbd1-b4f8-4848-920d-6914b7c36dff" providerId="ADAL" clId="{D325D8F2-0BBE-466F-A4D0-C046D331F028}" dt="2025-09-10T15:45:07.996" v="0"/>
        <pc:sldMkLst>
          <pc:docMk/>
          <pc:sldMk cId="0" sldId="264"/>
        </pc:sldMkLst>
      </pc:sldChg>
      <pc:sldChg chg="del">
        <pc:chgData name="Autumn Hagstrom" userId="621bdbd1-b4f8-4848-920d-6914b7c36dff" providerId="ADAL" clId="{D325D8F2-0BBE-466F-A4D0-C046D331F028}" dt="2025-09-10T16:02:08.589" v="550" actId="47"/>
        <pc:sldMkLst>
          <pc:docMk/>
          <pc:sldMk cId="77554804" sldId="276"/>
        </pc:sldMkLst>
      </pc:sldChg>
      <pc:sldChg chg="del">
        <pc:chgData name="Autumn Hagstrom" userId="621bdbd1-b4f8-4848-920d-6914b7c36dff" providerId="ADAL" clId="{D325D8F2-0BBE-466F-A4D0-C046D331F028}" dt="2025-09-10T16:02:05.648" v="549" actId="47"/>
        <pc:sldMkLst>
          <pc:docMk/>
          <pc:sldMk cId="2478079616" sldId="277"/>
        </pc:sldMkLst>
      </pc:sldChg>
      <pc:sldChg chg="modSp mod">
        <pc:chgData name="Autumn Hagstrom" userId="621bdbd1-b4f8-4848-920d-6914b7c36dff" providerId="ADAL" clId="{D325D8F2-0BBE-466F-A4D0-C046D331F028}" dt="2025-09-10T16:00:46.336" v="546" actId="20577"/>
        <pc:sldMkLst>
          <pc:docMk/>
          <pc:sldMk cId="4157533387" sldId="288"/>
        </pc:sldMkLst>
        <pc:spChg chg="mod">
          <ac:chgData name="Autumn Hagstrom" userId="621bdbd1-b4f8-4848-920d-6914b7c36dff" providerId="ADAL" clId="{D325D8F2-0BBE-466F-A4D0-C046D331F028}" dt="2025-09-10T16:00:46.336" v="546" actId="20577"/>
          <ac:spMkLst>
            <pc:docMk/>
            <pc:sldMk cId="4157533387" sldId="288"/>
            <ac:spMk id="29" creationId="{52FD53DB-CD39-2575-F8BA-63488E81091E}"/>
          </ac:spMkLst>
        </pc:spChg>
      </pc:sldChg>
      <pc:sldChg chg="modSp mod">
        <pc:chgData name="Autumn Hagstrom" userId="621bdbd1-b4f8-4848-920d-6914b7c36dff" providerId="ADAL" clId="{D325D8F2-0BBE-466F-A4D0-C046D331F028}" dt="2025-09-10T16:08:07.659" v="808" actId="20577"/>
        <pc:sldMkLst>
          <pc:docMk/>
          <pc:sldMk cId="3898447929" sldId="292"/>
        </pc:sldMkLst>
        <pc:spChg chg="mod">
          <ac:chgData name="Autumn Hagstrom" userId="621bdbd1-b4f8-4848-920d-6914b7c36dff" providerId="ADAL" clId="{D325D8F2-0BBE-466F-A4D0-C046D331F028}" dt="2025-09-10T16:08:07.659" v="808" actId="20577"/>
          <ac:spMkLst>
            <pc:docMk/>
            <pc:sldMk cId="3898447929" sldId="292"/>
            <ac:spMk id="7" creationId="{93A3B864-5E85-99D2-93E5-5CA1F4F35DC7}"/>
          </ac:spMkLst>
        </pc:spChg>
        <pc:spChg chg="mod">
          <ac:chgData name="Autumn Hagstrom" userId="621bdbd1-b4f8-4848-920d-6914b7c36dff" providerId="ADAL" clId="{D325D8F2-0BBE-466F-A4D0-C046D331F028}" dt="2025-09-10T15:47:58.181" v="45" actId="13926"/>
          <ac:spMkLst>
            <pc:docMk/>
            <pc:sldMk cId="3898447929" sldId="292"/>
            <ac:spMk id="9" creationId="{485E0237-B9A1-0B58-E0AA-05EF84817EB4}"/>
          </ac:spMkLst>
        </pc:spChg>
      </pc:sldChg>
      <pc:sldChg chg="modSp mod">
        <pc:chgData name="Autumn Hagstrom" userId="621bdbd1-b4f8-4848-920d-6914b7c36dff" providerId="ADAL" clId="{D325D8F2-0BBE-466F-A4D0-C046D331F028}" dt="2025-09-10T15:56:12.860" v="160" actId="20577"/>
        <pc:sldMkLst>
          <pc:docMk/>
          <pc:sldMk cId="32955924" sldId="294"/>
        </pc:sldMkLst>
        <pc:spChg chg="mod">
          <ac:chgData name="Autumn Hagstrom" userId="621bdbd1-b4f8-4848-920d-6914b7c36dff" providerId="ADAL" clId="{D325D8F2-0BBE-466F-A4D0-C046D331F028}" dt="2025-09-10T15:56:12.860" v="160" actId="20577"/>
          <ac:spMkLst>
            <pc:docMk/>
            <pc:sldMk cId="32955924" sldId="294"/>
            <ac:spMk id="7" creationId="{51B20BD4-E489-86DA-6685-A61E16ABB8F8}"/>
          </ac:spMkLst>
        </pc:spChg>
      </pc:sldChg>
      <pc:sldChg chg="del">
        <pc:chgData name="Autumn Hagstrom" userId="621bdbd1-b4f8-4848-920d-6914b7c36dff" providerId="ADAL" clId="{D325D8F2-0BBE-466F-A4D0-C046D331F028}" dt="2025-09-10T15:56:22.052" v="161" actId="47"/>
        <pc:sldMkLst>
          <pc:docMk/>
          <pc:sldMk cId="486621399" sldId="298"/>
        </pc:sldMkLst>
      </pc:sldChg>
      <pc:sldChg chg="del">
        <pc:chgData name="Autumn Hagstrom" userId="621bdbd1-b4f8-4848-920d-6914b7c36dff" providerId="ADAL" clId="{D325D8F2-0BBE-466F-A4D0-C046D331F028}" dt="2025-09-10T15:46:16.073" v="2" actId="47"/>
        <pc:sldMkLst>
          <pc:docMk/>
          <pc:sldMk cId="94806103" sldId="299"/>
        </pc:sldMkLst>
      </pc:sldChg>
      <pc:sldChg chg="del">
        <pc:chgData name="Autumn Hagstrom" userId="621bdbd1-b4f8-4848-920d-6914b7c36dff" providerId="ADAL" clId="{D325D8F2-0BBE-466F-A4D0-C046D331F028}" dt="2025-09-10T15:48:28.382" v="47" actId="47"/>
        <pc:sldMkLst>
          <pc:docMk/>
          <pc:sldMk cId="2003187793" sldId="301"/>
        </pc:sldMkLst>
      </pc:sldChg>
      <pc:sldChg chg="modSp mod">
        <pc:chgData name="Autumn Hagstrom" userId="621bdbd1-b4f8-4848-920d-6914b7c36dff" providerId="ADAL" clId="{D325D8F2-0BBE-466F-A4D0-C046D331F028}" dt="2025-09-10T16:03:46.849" v="573" actId="115"/>
        <pc:sldMkLst>
          <pc:docMk/>
          <pc:sldMk cId="2986379897" sldId="302"/>
        </pc:sldMkLst>
        <pc:spChg chg="mod">
          <ac:chgData name="Autumn Hagstrom" userId="621bdbd1-b4f8-4848-920d-6914b7c36dff" providerId="ADAL" clId="{D325D8F2-0BBE-466F-A4D0-C046D331F028}" dt="2025-09-10T16:03:46.849" v="573" actId="115"/>
          <ac:spMkLst>
            <pc:docMk/>
            <pc:sldMk cId="2986379897" sldId="302"/>
            <ac:spMk id="2" creationId="{9D3D576F-382C-5139-966A-2B778CB6B048}"/>
          </ac:spMkLst>
        </pc:spChg>
      </pc:sldChg>
      <pc:sldChg chg="addSp delSp modSp mod">
        <pc:chgData name="Autumn Hagstrom" userId="621bdbd1-b4f8-4848-920d-6914b7c36dff" providerId="ADAL" clId="{D325D8F2-0BBE-466F-A4D0-C046D331F028}" dt="2025-09-10T16:09:28.519" v="813" actId="2711"/>
        <pc:sldMkLst>
          <pc:docMk/>
          <pc:sldMk cId="1582558407" sldId="308"/>
        </pc:sldMkLst>
        <pc:spChg chg="mod">
          <ac:chgData name="Autumn Hagstrom" userId="621bdbd1-b4f8-4848-920d-6914b7c36dff" providerId="ADAL" clId="{D325D8F2-0BBE-466F-A4D0-C046D331F028}" dt="2025-09-10T16:07:50.586" v="783" actId="20577"/>
          <ac:spMkLst>
            <pc:docMk/>
            <pc:sldMk cId="1582558407" sldId="308"/>
            <ac:spMk id="2" creationId="{C77076CE-1570-293E-C019-B76E606B12F1}"/>
          </ac:spMkLst>
        </pc:spChg>
        <pc:spChg chg="add del mod">
          <ac:chgData name="Autumn Hagstrom" userId="621bdbd1-b4f8-4848-920d-6914b7c36dff" providerId="ADAL" clId="{D325D8F2-0BBE-466F-A4D0-C046D331F028}" dt="2025-09-10T15:58:08.379" v="201" actId="478"/>
          <ac:spMkLst>
            <pc:docMk/>
            <pc:sldMk cId="1582558407" sldId="308"/>
            <ac:spMk id="3" creationId="{867D5815-93A0-06DC-226B-87619B38820F}"/>
          </ac:spMkLst>
        </pc:spChg>
        <pc:spChg chg="add mod">
          <ac:chgData name="Autumn Hagstrom" userId="621bdbd1-b4f8-4848-920d-6914b7c36dff" providerId="ADAL" clId="{D325D8F2-0BBE-466F-A4D0-C046D331F028}" dt="2025-09-10T16:09:28.519" v="813" actId="2711"/>
          <ac:spMkLst>
            <pc:docMk/>
            <pc:sldMk cId="1582558407" sldId="308"/>
            <ac:spMk id="6" creationId="{3752F63B-5760-A681-B92C-5EEB99926B21}"/>
          </ac:spMkLst>
        </pc:spChg>
        <pc:spChg chg="del">
          <ac:chgData name="Autumn Hagstrom" userId="621bdbd1-b4f8-4848-920d-6914b7c36dff" providerId="ADAL" clId="{D325D8F2-0BBE-466F-A4D0-C046D331F028}" dt="2025-09-10T16:07:36.271" v="737" actId="478"/>
          <ac:spMkLst>
            <pc:docMk/>
            <pc:sldMk cId="1582558407" sldId="308"/>
            <ac:spMk id="28" creationId="{CFE511B8-120C-9E23-0FC6-6E6D660B2607}"/>
          </ac:spMkLst>
        </pc:spChg>
      </pc:sldChg>
      <pc:sldChg chg="del">
        <pc:chgData name="Autumn Hagstrom" userId="621bdbd1-b4f8-4848-920d-6914b7c36dff" providerId="ADAL" clId="{D325D8F2-0BBE-466F-A4D0-C046D331F028}" dt="2025-09-10T15:48:11.264" v="46" actId="47"/>
        <pc:sldMkLst>
          <pc:docMk/>
          <pc:sldMk cId="1502013941" sldId="311"/>
        </pc:sldMkLst>
      </pc:sldChg>
      <pc:sldChg chg="del">
        <pc:chgData name="Autumn Hagstrom" userId="621bdbd1-b4f8-4848-920d-6914b7c36dff" providerId="ADAL" clId="{D325D8F2-0BBE-466F-A4D0-C046D331F028}" dt="2025-09-10T15:46:37.793" v="3" actId="47"/>
        <pc:sldMkLst>
          <pc:docMk/>
          <pc:sldMk cId="3381611615" sldId="314"/>
        </pc:sldMkLst>
      </pc:sldChg>
      <pc:sldChg chg="del">
        <pc:chgData name="Autumn Hagstrom" userId="621bdbd1-b4f8-4848-920d-6914b7c36dff" providerId="ADAL" clId="{D325D8F2-0BBE-466F-A4D0-C046D331F028}" dt="2025-09-10T15:46:11.317" v="1" actId="47"/>
        <pc:sldMkLst>
          <pc:docMk/>
          <pc:sldMk cId="97371309" sldId="315"/>
        </pc:sldMkLst>
      </pc:sldChg>
      <pc:sldChg chg="del">
        <pc:chgData name="Autumn Hagstrom" userId="621bdbd1-b4f8-4848-920d-6914b7c36dff" providerId="ADAL" clId="{D325D8F2-0BBE-466F-A4D0-C046D331F028}" dt="2025-09-10T16:02:02.214" v="548" actId="47"/>
        <pc:sldMkLst>
          <pc:docMk/>
          <pc:sldMk cId="90219623" sldId="316"/>
        </pc:sldMkLst>
      </pc:sldChg>
      <pc:sldChg chg="del">
        <pc:chgData name="Autumn Hagstrom" userId="621bdbd1-b4f8-4848-920d-6914b7c36dff" providerId="ADAL" clId="{D325D8F2-0BBE-466F-A4D0-C046D331F028}" dt="2025-09-10T16:02:00.946" v="547" actId="47"/>
        <pc:sldMkLst>
          <pc:docMk/>
          <pc:sldMk cId="995529826" sldId="317"/>
        </pc:sldMkLst>
      </pc:sldChg>
    </pc:docChg>
  </pc:docChgLst>
  <pc:docChgLst>
    <pc:chgData name="Alejandra Garcia" userId="18fb1115-70f2-4f38-802e-124ff357d92c" providerId="ADAL" clId="{5A658690-058E-4124-BF15-A5AA8EE67556}"/>
    <pc:docChg chg="undo custSel addSld delSld modSld sldOrd addSection delSection">
      <pc:chgData name="Alejandra Garcia" userId="18fb1115-70f2-4f38-802e-124ff357d92c" providerId="ADAL" clId="{5A658690-058E-4124-BF15-A5AA8EE67556}" dt="2023-05-03T15:53:34.909" v="3533" actId="20577"/>
      <pc:docMkLst>
        <pc:docMk/>
      </pc:docMkLst>
      <pc:sldChg chg="delCm modCm modNotesTx">
        <pc:chgData name="Alejandra Garcia" userId="18fb1115-70f2-4f38-802e-124ff357d92c" providerId="ADAL" clId="{5A658690-058E-4124-BF15-A5AA8EE67556}" dt="2023-05-02T17:40:50.832" v="3336"/>
        <pc:sldMkLst>
          <pc:docMk/>
          <pc:sldMk cId="77554804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ejandra Garcia" userId="18fb1115-70f2-4f38-802e-124ff357d92c" providerId="ADAL" clId="{5A658690-058E-4124-BF15-A5AA8EE67556}" dt="2023-05-02T17:40:50.832" v="3336"/>
              <pc2:cmMkLst xmlns:pc2="http://schemas.microsoft.com/office/powerpoint/2019/9/main/command">
                <pc:docMk/>
                <pc:sldMk cId="77554804" sldId="276"/>
                <pc2:cmMk id="{9B4DFBAC-E12F-434C-A092-F7CF079CDC8D}"/>
              </pc2:cmMkLst>
            </pc226:cmChg>
          </p:ext>
        </pc:extLst>
      </pc:sldChg>
      <pc:sldChg chg="modNotesTx">
        <pc:chgData name="Alejandra Garcia" userId="18fb1115-70f2-4f38-802e-124ff357d92c" providerId="ADAL" clId="{5A658690-058E-4124-BF15-A5AA8EE67556}" dt="2023-04-27T19:25:41.526" v="1531" actId="20577"/>
        <pc:sldMkLst>
          <pc:docMk/>
          <pc:sldMk cId="2478079616" sldId="277"/>
        </pc:sldMkLst>
      </pc:sldChg>
      <pc:sldChg chg="modNotesTx">
        <pc:chgData name="Alejandra Garcia" userId="18fb1115-70f2-4f38-802e-124ff357d92c" providerId="ADAL" clId="{5A658690-058E-4124-BF15-A5AA8EE67556}" dt="2023-04-27T19:26:24.870" v="1558" actId="20577"/>
        <pc:sldMkLst>
          <pc:docMk/>
          <pc:sldMk cId="4157533387" sldId="288"/>
        </pc:sldMkLst>
      </pc:sldChg>
      <pc:sldChg chg="modNotesTx">
        <pc:chgData name="Alejandra Garcia" userId="18fb1115-70f2-4f38-802e-124ff357d92c" providerId="ADAL" clId="{5A658690-058E-4124-BF15-A5AA8EE67556}" dt="2023-05-02T17:14:15.703" v="1794" actId="20577"/>
        <pc:sldMkLst>
          <pc:docMk/>
          <pc:sldMk cId="3898447929" sldId="292"/>
        </pc:sldMkLst>
      </pc:sldChg>
      <pc:sldChg chg="addSp delSp modSp mod modNotesTx">
        <pc:chgData name="Alejandra Garcia" userId="18fb1115-70f2-4f38-802e-124ff357d92c" providerId="ADAL" clId="{5A658690-058E-4124-BF15-A5AA8EE67556}" dt="2023-05-02T17:47:24.458" v="3518" actId="20577"/>
        <pc:sldMkLst>
          <pc:docMk/>
          <pc:sldMk cId="32955924" sldId="294"/>
        </pc:sldMkLst>
      </pc:sldChg>
      <pc:sldChg chg="modSp mod ord addCm delCm modCm modNotesTx">
        <pc:chgData name="Alejandra Garcia" userId="18fb1115-70f2-4f38-802e-124ff357d92c" providerId="ADAL" clId="{5A658690-058E-4124-BF15-A5AA8EE67556}" dt="2023-05-02T17:40:43.309" v="3335"/>
        <pc:sldMkLst>
          <pc:docMk/>
          <pc:sldMk cId="1903784268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ejandra Garcia" userId="18fb1115-70f2-4f38-802e-124ff357d92c" providerId="ADAL" clId="{5A658690-058E-4124-BF15-A5AA8EE67556}" dt="2023-05-02T17:40:42.413" v="3334"/>
              <pc2:cmMkLst xmlns:pc2="http://schemas.microsoft.com/office/powerpoint/2019/9/main/command">
                <pc:docMk/>
                <pc:sldMk cId="1903784268" sldId="296"/>
                <pc2:cmMk id="{3B347277-E2A7-4421-BB41-5C75BBA8578A}"/>
              </pc2:cmMkLst>
            </pc226:cmChg>
            <pc226:cmChg xmlns:pc226="http://schemas.microsoft.com/office/powerpoint/2022/06/main/command" chg="del mod">
              <pc226:chgData name="Alejandra Garcia" userId="18fb1115-70f2-4f38-802e-124ff357d92c" providerId="ADAL" clId="{5A658690-058E-4124-BF15-A5AA8EE67556}" dt="2023-05-02T17:40:43.309" v="3335"/>
              <pc2:cmMkLst xmlns:pc2="http://schemas.microsoft.com/office/powerpoint/2019/9/main/command">
                <pc:docMk/>
                <pc:sldMk cId="1903784268" sldId="296"/>
                <pc2:cmMk id="{B9EE3DB6-215F-40F4-9CE7-8F7E0FD28811}"/>
              </pc2:cmMkLst>
            </pc226:cmChg>
          </p:ext>
        </pc:extLst>
      </pc:sldChg>
      <pc:sldChg chg="modSp mod delCm modCm modNotesTx">
        <pc:chgData name="Alejandra Garcia" userId="18fb1115-70f2-4f38-802e-124ff357d92c" providerId="ADAL" clId="{5A658690-058E-4124-BF15-A5AA8EE67556}" dt="2023-05-03T15:53:34.909" v="3533" actId="20577"/>
        <pc:sldMkLst>
          <pc:docMk/>
          <pc:sldMk cId="1349174141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ejandra Garcia" userId="18fb1115-70f2-4f38-802e-124ff357d92c" providerId="ADAL" clId="{5A658690-058E-4124-BF15-A5AA8EE67556}" dt="2023-05-02T17:41:19.695" v="3337"/>
              <pc2:cmMkLst xmlns:pc2="http://schemas.microsoft.com/office/powerpoint/2019/9/main/command">
                <pc:docMk/>
                <pc:sldMk cId="1349174141" sldId="297"/>
                <pc2:cmMk id="{9B22C19C-C872-43A8-9F47-204843AB68E5}"/>
              </pc2:cmMkLst>
            </pc226:cmChg>
            <pc226:cmChg xmlns:pc226="http://schemas.microsoft.com/office/powerpoint/2022/06/main/command" chg="del">
              <pc226:chgData name="Alejandra Garcia" userId="18fb1115-70f2-4f38-802e-124ff357d92c" providerId="ADAL" clId="{5A658690-058E-4124-BF15-A5AA8EE67556}" dt="2023-05-02T17:41:26.356" v="3338"/>
              <pc2:cmMkLst xmlns:pc2="http://schemas.microsoft.com/office/powerpoint/2019/9/main/command">
                <pc:docMk/>
                <pc:sldMk cId="1349174141" sldId="297"/>
                <pc2:cmMk id="{D0E922BF-5A88-46BB-A2CD-E7FE7DC0BFB4}"/>
              </pc2:cmMkLst>
              <pc226:cmRplyChg chg="add">
                <pc226:chgData name="Alejandra Garcia" userId="18fb1115-70f2-4f38-802e-124ff357d92c" providerId="ADAL" clId="{5A658690-058E-4124-BF15-A5AA8EE67556}" dt="2023-05-02T12:35:44.082" v="1577"/>
                <pc2:cmRplyMkLst xmlns:pc2="http://schemas.microsoft.com/office/powerpoint/2019/9/main/command">
                  <pc:docMk/>
                  <pc:sldMk cId="1349174141" sldId="297"/>
                  <pc2:cmMk id="{D0E922BF-5A88-46BB-A2CD-E7FE7DC0BFB4}"/>
                  <pc2:cmRplyMk id="{38F545F5-E740-4BEC-87C6-70A65498D675}"/>
                </pc2:cmRplyMkLst>
              </pc226:cmRplyChg>
            </pc226:cmChg>
          </p:ext>
        </pc:extLst>
      </pc:sldChg>
      <pc:sldChg chg="ord">
        <pc:chgData name="Alejandra Garcia" userId="18fb1115-70f2-4f38-802e-124ff357d92c" providerId="ADAL" clId="{5A658690-058E-4124-BF15-A5AA8EE67556}" dt="2023-05-02T14:12:01.878" v="1647"/>
        <pc:sldMkLst>
          <pc:docMk/>
          <pc:sldMk cId="486621399" sldId="298"/>
        </pc:sldMkLst>
      </pc:sldChg>
      <pc:sldChg chg="addSp delSp modSp mod ord chgLayout modNotesTx">
        <pc:chgData name="Alejandra Garcia" userId="18fb1115-70f2-4f38-802e-124ff357d92c" providerId="ADAL" clId="{5A658690-058E-4124-BF15-A5AA8EE67556}" dt="2023-04-13T21:56:41.405" v="1509" actId="20577"/>
        <pc:sldMkLst>
          <pc:docMk/>
          <pc:sldMk cId="2876329126" sldId="300"/>
        </pc:sldMkLst>
      </pc:sldChg>
      <pc:sldChg chg="modNotesTx">
        <pc:chgData name="Alejandra Garcia" userId="18fb1115-70f2-4f38-802e-124ff357d92c" providerId="ADAL" clId="{5A658690-058E-4124-BF15-A5AA8EE67556}" dt="2023-04-27T19:25:30.726" v="1522" actId="20577"/>
        <pc:sldMkLst>
          <pc:docMk/>
          <pc:sldMk cId="2003187793" sldId="301"/>
        </pc:sldMkLst>
      </pc:sldChg>
      <pc:sldChg chg="addSp delSp modSp mod ord modClrScheme chgLayout modNotesTx">
        <pc:chgData name="Alejandra Garcia" userId="18fb1115-70f2-4f38-802e-124ff357d92c" providerId="ADAL" clId="{5A658690-058E-4124-BF15-A5AA8EE67556}" dt="2023-05-02T17:38:26.200" v="3333" actId="20577"/>
        <pc:sldMkLst>
          <pc:docMk/>
          <pc:sldMk cId="2986379897" sldId="302"/>
        </pc:sldMkLst>
      </pc:sldChg>
      <pc:sldChg chg="add del">
        <pc:chgData name="Alejandra Garcia" userId="18fb1115-70f2-4f38-802e-124ff357d92c" providerId="ADAL" clId="{5A658690-058E-4124-BF15-A5AA8EE67556}" dt="2023-05-02T12:37:16.843" v="1621" actId="47"/>
        <pc:sldMkLst>
          <pc:docMk/>
          <pc:sldMk cId="2846316348" sldId="303"/>
        </pc:sldMkLst>
      </pc:sldChg>
      <pc:sldChg chg="addSp delSp modSp new del mod modClrScheme chgLayout">
        <pc:chgData name="Alejandra Garcia" userId="18fb1115-70f2-4f38-802e-124ff357d92c" providerId="ADAL" clId="{5A658690-058E-4124-BF15-A5AA8EE67556}" dt="2023-05-02T16:11:19.574" v="1696" actId="47"/>
        <pc:sldMkLst>
          <pc:docMk/>
          <pc:sldMk cId="1443442989" sldId="304"/>
        </pc:sldMkLst>
      </pc:sldChg>
    </pc:docChg>
  </pc:docChgLst>
  <pc:docChgLst>
    <pc:chgData name="Johnson, Nina" userId="471fce1f-613a-48b5-bd7e-3034c4acc2a3" providerId="ADAL" clId="{702F89BC-CBE6-4D97-8269-CFDD416DF8EF}"/>
    <pc:docChg chg="">
      <pc:chgData name="Johnson, Nina" userId="471fce1f-613a-48b5-bd7e-3034c4acc2a3" providerId="ADAL" clId="{702F89BC-CBE6-4D97-8269-CFDD416DF8EF}" dt="2023-04-12T14:48:56.849" v="2"/>
      <pc:docMkLst>
        <pc:docMk/>
      </pc:docMkLst>
      <pc:sldChg chg="addCm">
        <pc:chgData name="Johnson, Nina" userId="471fce1f-613a-48b5-bd7e-3034c4acc2a3" providerId="ADAL" clId="{702F89BC-CBE6-4D97-8269-CFDD416DF8EF}" dt="2023-04-12T14:45:41.183" v="0"/>
        <pc:sldMkLst>
          <pc:docMk/>
          <pc:sldMk cId="77554804" sldId="276"/>
        </pc:sldMkLst>
      </pc:sldChg>
      <pc:sldChg chg="addCm modCm">
        <pc:chgData name="Johnson, Nina" userId="471fce1f-613a-48b5-bd7e-3034c4acc2a3" providerId="ADAL" clId="{702F89BC-CBE6-4D97-8269-CFDD416DF8EF}" dt="2023-04-12T14:48:56.849" v="2"/>
        <pc:sldMkLst>
          <pc:docMk/>
          <pc:sldMk cId="1349174141" sldId="297"/>
        </pc:sldMkLst>
      </pc:sldChg>
    </pc:docChg>
  </pc:docChgLst>
  <pc:docChgLst>
    <pc:chgData name="Maya Alessandra Portillo" userId="c5488cdd-42f8-4c34-ba9c-a232c0cc9063" providerId="ADAL" clId="{814FD8B6-E777-4136-A319-8C2E642660C7}"/>
    <pc:docChg chg="undo custSel addSld delSld modSld modMainMaster">
      <pc:chgData name="Maya Alessandra Portillo" userId="c5488cdd-42f8-4c34-ba9c-a232c0cc9063" providerId="ADAL" clId="{814FD8B6-E777-4136-A319-8C2E642660C7}" dt="2023-07-18T20:00:14.927" v="1948" actId="20577"/>
      <pc:docMkLst>
        <pc:docMk/>
      </pc:docMkLst>
      <pc:sldChg chg="modSp mod">
        <pc:chgData name="Maya Alessandra Portillo" userId="c5488cdd-42f8-4c34-ba9c-a232c0cc9063" providerId="ADAL" clId="{814FD8B6-E777-4136-A319-8C2E642660C7}" dt="2023-07-18T16:49:07.731" v="1"/>
        <pc:sldMkLst>
          <pc:docMk/>
          <pc:sldMk cId="3712667679" sldId="267"/>
        </pc:sldMkLst>
      </pc:sldChg>
      <pc:sldChg chg="modSp mod">
        <pc:chgData name="Maya Alessandra Portillo" userId="c5488cdd-42f8-4c34-ba9c-a232c0cc9063" providerId="ADAL" clId="{814FD8B6-E777-4136-A319-8C2E642660C7}" dt="2023-07-18T19:34:50.203" v="1665" actId="313"/>
        <pc:sldMkLst>
          <pc:docMk/>
          <pc:sldMk cId="32955924" sldId="294"/>
        </pc:sldMkLst>
      </pc:sldChg>
      <pc:sldChg chg="addSp modSp mod">
        <pc:chgData name="Maya Alessandra Portillo" userId="c5488cdd-42f8-4c34-ba9c-a232c0cc9063" providerId="ADAL" clId="{814FD8B6-E777-4136-A319-8C2E642660C7}" dt="2023-07-18T19:35:36.199" v="1669" actId="1076"/>
        <pc:sldMkLst>
          <pc:docMk/>
          <pc:sldMk cId="94806103" sldId="299"/>
        </pc:sldMkLst>
      </pc:sldChg>
      <pc:sldChg chg="new del">
        <pc:chgData name="Maya Alessandra Portillo" userId="c5488cdd-42f8-4c34-ba9c-a232c0cc9063" providerId="ADAL" clId="{814FD8B6-E777-4136-A319-8C2E642660C7}" dt="2023-07-18T17:13:16.252" v="697" actId="47"/>
        <pc:sldMkLst>
          <pc:docMk/>
          <pc:sldMk cId="1306756259" sldId="312"/>
        </pc:sldMkLst>
      </pc:sldChg>
      <pc:sldChg chg="delSp modSp new del mod">
        <pc:chgData name="Maya Alessandra Portillo" userId="c5488cdd-42f8-4c34-ba9c-a232c0cc9063" providerId="ADAL" clId="{814FD8B6-E777-4136-A319-8C2E642660C7}" dt="2023-07-18T17:20:17.801" v="788" actId="47"/>
        <pc:sldMkLst>
          <pc:docMk/>
          <pc:sldMk cId="2551917602" sldId="313"/>
        </pc:sldMkLst>
      </pc:sldChg>
      <pc:sldChg chg="addSp modSp new add del mod">
        <pc:chgData name="Maya Alessandra Portillo" userId="c5488cdd-42f8-4c34-ba9c-a232c0cc9063" providerId="ADAL" clId="{814FD8B6-E777-4136-A319-8C2E642660C7}" dt="2023-07-18T17:22:24.036" v="877" actId="1076"/>
        <pc:sldMkLst>
          <pc:docMk/>
          <pc:sldMk cId="3381611615" sldId="314"/>
        </pc:sldMkLst>
      </pc:sldChg>
      <pc:sldChg chg="addSp delSp modSp new mod modNotesTx">
        <pc:chgData name="Maya Alessandra Portillo" userId="c5488cdd-42f8-4c34-ba9c-a232c0cc9063" providerId="ADAL" clId="{814FD8B6-E777-4136-A319-8C2E642660C7}" dt="2023-07-18T19:37:41.108" v="1750"/>
        <pc:sldMkLst>
          <pc:docMk/>
          <pc:sldMk cId="97371309" sldId="315"/>
        </pc:sldMkLst>
      </pc:sldChg>
      <pc:sldChg chg="addSp delSp modSp new mod">
        <pc:chgData name="Maya Alessandra Portillo" userId="c5488cdd-42f8-4c34-ba9c-a232c0cc9063" providerId="ADAL" clId="{814FD8B6-E777-4136-A319-8C2E642660C7}" dt="2023-07-18T19:50:30.421" v="1813" actId="1076"/>
        <pc:sldMkLst>
          <pc:docMk/>
          <pc:sldMk cId="90219623" sldId="316"/>
        </pc:sldMkLst>
      </pc:sldChg>
      <pc:sldChg chg="addSp delSp modSp add mod modNotesTx">
        <pc:chgData name="Maya Alessandra Portillo" userId="c5488cdd-42f8-4c34-ba9c-a232c0cc9063" providerId="ADAL" clId="{814FD8B6-E777-4136-A319-8C2E642660C7}" dt="2023-07-18T20:00:14.927" v="1948" actId="20577"/>
        <pc:sldMkLst>
          <pc:docMk/>
          <pc:sldMk cId="995529826" sldId="317"/>
        </pc:sldMkLst>
      </pc:sldChg>
      <pc:sldMasterChg chg="modSldLayout">
        <pc:chgData name="Maya Alessandra Portillo" userId="c5488cdd-42f8-4c34-ba9c-a232c0cc9063" providerId="ADAL" clId="{814FD8B6-E777-4136-A319-8C2E642660C7}" dt="2023-07-18T17:37:53.548" v="1586" actId="1076"/>
        <pc:sldMasterMkLst>
          <pc:docMk/>
          <pc:sldMasterMk cId="2020574204" sldId="2147483648"/>
        </pc:sldMasterMkLst>
        <pc:sldLayoutChg chg="delSp modSp mod">
          <pc:chgData name="Maya Alessandra Portillo" userId="c5488cdd-42f8-4c34-ba9c-a232c0cc9063" providerId="ADAL" clId="{814FD8B6-E777-4136-A319-8C2E642660C7}" dt="2023-07-18T17:37:53.548" v="1586" actId="1076"/>
          <pc:sldLayoutMkLst>
            <pc:docMk/>
            <pc:sldMasterMk cId="2020574204" sldId="2147483648"/>
            <pc:sldLayoutMk cId="2121256304" sldId="2147483655"/>
          </pc:sldLayoutMkLst>
        </pc:sldLayoutChg>
        <pc:sldLayoutChg chg="delSp mod">
          <pc:chgData name="Maya Alessandra Portillo" userId="c5488cdd-42f8-4c34-ba9c-a232c0cc9063" providerId="ADAL" clId="{814FD8B6-E777-4136-A319-8C2E642660C7}" dt="2023-07-18T17:19:40.915" v="781" actId="478"/>
          <pc:sldLayoutMkLst>
            <pc:docMk/>
            <pc:sldMasterMk cId="2020574204" sldId="2147483648"/>
            <pc:sldLayoutMk cId="3496649517" sldId="2147483667"/>
          </pc:sldLayoutMkLst>
        </pc:sldLayoutChg>
      </pc:sldMasterChg>
    </pc:docChg>
  </pc:docChgLst>
  <pc:docChgLst>
    <pc:chgData name="Alejandra Garcia" userId="18fb1115-70f2-4f38-802e-124ff357d92c" providerId="ADAL" clId="{076CA495-E7C8-45EC-8749-23743130F188}"/>
    <pc:docChg chg="undo custSel addSld delSld modSld">
      <pc:chgData name="Alejandra Garcia" userId="18fb1115-70f2-4f38-802e-124ff357d92c" providerId="ADAL" clId="{076CA495-E7C8-45EC-8749-23743130F188}" dt="2023-07-10T23:13:06.953" v="329" actId="14100"/>
      <pc:docMkLst>
        <pc:docMk/>
      </pc:docMkLst>
      <pc:sldChg chg="modSp mod">
        <pc:chgData name="Alejandra Garcia" userId="18fb1115-70f2-4f38-802e-124ff357d92c" providerId="ADAL" clId="{076CA495-E7C8-45EC-8749-23743130F188}" dt="2023-07-10T23:05:54.131" v="174" actId="6549"/>
        <pc:sldMkLst>
          <pc:docMk/>
          <pc:sldMk cId="77554804" sldId="276"/>
        </pc:sldMkLst>
      </pc:sldChg>
      <pc:sldChg chg="del">
        <pc:chgData name="Alejandra Garcia" userId="18fb1115-70f2-4f38-802e-124ff357d92c" providerId="ADAL" clId="{076CA495-E7C8-45EC-8749-23743130F188}" dt="2023-07-10T23:04:58.411" v="172" actId="47"/>
        <pc:sldMkLst>
          <pc:docMk/>
          <pc:sldMk cId="1349174141" sldId="297"/>
        </pc:sldMkLst>
      </pc:sldChg>
      <pc:sldChg chg="modSp mod">
        <pc:chgData name="Alejandra Garcia" userId="18fb1115-70f2-4f38-802e-124ff357d92c" providerId="ADAL" clId="{076CA495-E7C8-45EC-8749-23743130F188}" dt="2023-07-10T23:11:52.691" v="317" actId="1076"/>
        <pc:sldMkLst>
          <pc:docMk/>
          <pc:sldMk cId="94806103" sldId="299"/>
        </pc:sldMkLst>
      </pc:sldChg>
      <pc:sldChg chg="modSp mod">
        <pc:chgData name="Alejandra Garcia" userId="18fb1115-70f2-4f38-802e-124ff357d92c" providerId="ADAL" clId="{076CA495-E7C8-45EC-8749-23743130F188}" dt="2023-07-10T23:04:39.184" v="171" actId="1076"/>
        <pc:sldMkLst>
          <pc:docMk/>
          <pc:sldMk cId="2003187793" sldId="301"/>
        </pc:sldMkLst>
      </pc:sldChg>
      <pc:sldChg chg="del">
        <pc:chgData name="Alejandra Garcia" userId="18fb1115-70f2-4f38-802e-124ff357d92c" providerId="ADAL" clId="{076CA495-E7C8-45EC-8749-23743130F188}" dt="2023-07-10T23:09:23.773" v="260" actId="47"/>
        <pc:sldMkLst>
          <pc:docMk/>
          <pc:sldMk cId="1991378708" sldId="303"/>
        </pc:sldMkLst>
      </pc:sldChg>
      <pc:sldChg chg="modSp add mod">
        <pc:chgData name="Alejandra Garcia" userId="18fb1115-70f2-4f38-802e-124ff357d92c" providerId="ADAL" clId="{076CA495-E7C8-45EC-8749-23743130F188}" dt="2023-07-10T23:09:17.797" v="259" actId="6549"/>
        <pc:sldMkLst>
          <pc:docMk/>
          <pc:sldMk cId="3672462302" sldId="304"/>
        </pc:sldMkLst>
      </pc:sldChg>
      <pc:sldChg chg="addSp delSp modSp add mod chgLayout">
        <pc:chgData name="Alejandra Garcia" userId="18fb1115-70f2-4f38-802e-124ff357d92c" providerId="ADAL" clId="{076CA495-E7C8-45EC-8749-23743130F188}" dt="2023-07-10T23:13:06.953" v="329" actId="14100"/>
        <pc:sldMkLst>
          <pc:docMk/>
          <pc:sldMk cId="3622975649" sldId="305"/>
        </pc:sldMkLst>
      </pc:sldChg>
    </pc:docChg>
  </pc:docChgLst>
  <pc:docChgLst>
    <pc:chgData name="Sarah Eicher" userId="S::sarah_childrensfundingproject.onmicrosoft.com#ext#@niuits.onmicrosoft.com::379c1f36-2f89-479f-9fd1-f9d704812158" providerId="AD" clId="Web-{35E2E075-F63D-43B4-911E-48514DCD9CA8}"/>
    <pc:docChg chg="modSld">
      <pc:chgData name="Sarah Eicher" userId="S::sarah_childrensfundingproject.onmicrosoft.com#ext#@niuits.onmicrosoft.com::379c1f36-2f89-479f-9fd1-f9d704812158" providerId="AD" clId="Web-{35E2E075-F63D-43B4-911E-48514DCD9CA8}" dt="2023-04-25T13:09:54.102" v="2"/>
      <pc:docMkLst>
        <pc:docMk/>
      </pc:docMkLst>
      <pc:sldChg chg="delSp">
        <pc:chgData name="Sarah Eicher" userId="S::sarah_childrensfundingproject.onmicrosoft.com#ext#@niuits.onmicrosoft.com::379c1f36-2f89-479f-9fd1-f9d704812158" providerId="AD" clId="Web-{35E2E075-F63D-43B4-911E-48514DCD9CA8}" dt="2023-04-25T13:09:54.102" v="2"/>
        <pc:sldMkLst>
          <pc:docMk/>
          <pc:sldMk cId="2517140333" sldId="283"/>
        </pc:sldMkLst>
      </pc:sldChg>
      <pc:sldChg chg="modSp">
        <pc:chgData name="Sarah Eicher" userId="S::sarah_childrensfundingproject.onmicrosoft.com#ext#@niuits.onmicrosoft.com::379c1f36-2f89-479f-9fd1-f9d704812158" providerId="AD" clId="Web-{35E2E075-F63D-43B4-911E-48514DCD9CA8}" dt="2023-04-25T13:01:48.368" v="1" actId="20577"/>
        <pc:sldMkLst>
          <pc:docMk/>
          <pc:sldMk cId="1903784268" sldId="296"/>
        </pc:sldMkLst>
      </pc:sldChg>
    </pc:docChg>
  </pc:docChgLst>
  <pc:docChgLst>
    <pc:chgData name="Jessica Rodriguez Duggan [P5FS]" userId="S::jessica_prenatal5fiscal.org#ext#@niuits.onmicrosoft.com::aad5f956-e4ea-443e-8151-0e26b72dca7a" providerId="AD" clId="Web-{34871C3E-3DAB-410E-947C-3462B75031AD}"/>
    <pc:docChg chg="mod addSld delSld modSld">
      <pc:chgData name="Jessica Rodriguez Duggan [P5FS]" userId="S::jessica_prenatal5fiscal.org#ext#@niuits.onmicrosoft.com::aad5f956-e4ea-443e-8151-0e26b72dca7a" providerId="AD" clId="Web-{34871C3E-3DAB-410E-947C-3462B75031AD}" dt="2023-05-01T19:35:36.544" v="43"/>
      <pc:docMkLst>
        <pc:docMk/>
      </pc:docMkLst>
      <pc:sldChg chg="modSp">
        <pc:chgData name="Jessica Rodriguez Duggan [P5FS]" userId="S::jessica_prenatal5fiscal.org#ext#@niuits.onmicrosoft.com::aad5f956-e4ea-443e-8151-0e26b72dca7a" providerId="AD" clId="Web-{34871C3E-3DAB-410E-947C-3462B75031AD}" dt="2023-05-01T19:04:59.044" v="37" actId="20577"/>
        <pc:sldMkLst>
          <pc:docMk/>
          <pc:sldMk cId="4182148033" sldId="293"/>
        </pc:sldMkLst>
      </pc:sldChg>
      <pc:sldChg chg="modSp add del addCm">
        <pc:chgData name="Jessica Rodriguez Duggan [P5FS]" userId="S::jessica_prenatal5fiscal.org#ext#@niuits.onmicrosoft.com::aad5f956-e4ea-443e-8151-0e26b72dca7a" providerId="AD" clId="Web-{34871C3E-3DAB-410E-947C-3462B75031AD}" dt="2023-05-01T19:35:36.544" v="43"/>
        <pc:sldMkLst>
          <pc:docMk/>
          <pc:sldMk cId="1349174141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essica Rodriguez Duggan [P5FS]" userId="S::jessica_prenatal5fiscal.org#ext#@niuits.onmicrosoft.com::aad5f956-e4ea-443e-8151-0e26b72dca7a" providerId="AD" clId="Web-{34871C3E-3DAB-410E-947C-3462B75031AD}" dt="2023-05-01T19:35:36.544" v="43"/>
              <pc2:cmMkLst xmlns:pc2="http://schemas.microsoft.com/office/powerpoint/2019/9/main/command">
                <pc:docMk/>
                <pc:sldMk cId="1349174141" sldId="297"/>
                <pc2:cmMk id="{D0E922BF-5A88-46BB-A2CD-E7FE7DC0BFB4}"/>
              </pc2:cmMkLst>
            </pc226:cmChg>
          </p:ext>
        </pc:extLst>
      </pc:sldChg>
    </pc:docChg>
  </pc:docChgLst>
  <pc:docChgLst>
    <pc:chgData name="Alejandra Garcia" userId="18fb1115-70f2-4f38-802e-124ff357d92c" providerId="ADAL" clId="{2326123C-2F2F-4E85-908C-EA37AF983FF8}"/>
    <pc:docChg chg="undo custSel addSld delSld modSld">
      <pc:chgData name="Alejandra Garcia" userId="18fb1115-70f2-4f38-802e-124ff357d92c" providerId="ADAL" clId="{2326123C-2F2F-4E85-908C-EA37AF983FF8}" dt="2023-07-19T16:45:30.492" v="9043" actId="20577"/>
      <pc:docMkLst>
        <pc:docMk/>
      </pc:docMkLst>
      <pc:sldChg chg="modNotesTx">
        <pc:chgData name="Alejandra Garcia" userId="18fb1115-70f2-4f38-802e-124ff357d92c" providerId="ADAL" clId="{2326123C-2F2F-4E85-908C-EA37AF983FF8}" dt="2023-07-18T18:03:23.433" v="5227" actId="20577"/>
        <pc:sldMkLst>
          <pc:docMk/>
          <pc:sldMk cId="3712667679" sldId="267"/>
        </pc:sldMkLst>
      </pc:sldChg>
      <pc:sldChg chg="modSp mod modNotesTx">
        <pc:chgData name="Alejandra Garcia" userId="18fb1115-70f2-4f38-802e-124ff357d92c" providerId="ADAL" clId="{2326123C-2F2F-4E85-908C-EA37AF983FF8}" dt="2023-07-18T18:39:56.867" v="5303" actId="20577"/>
        <pc:sldMkLst>
          <pc:docMk/>
          <pc:sldMk cId="77554804" sldId="276"/>
        </pc:sldMkLst>
      </pc:sldChg>
      <pc:sldChg chg="modSp mod modNotesTx">
        <pc:chgData name="Alejandra Garcia" userId="18fb1115-70f2-4f38-802e-124ff357d92c" providerId="ADAL" clId="{2326123C-2F2F-4E85-908C-EA37AF983FF8}" dt="2023-07-18T18:40:02.972" v="5311" actId="20577"/>
        <pc:sldMkLst>
          <pc:docMk/>
          <pc:sldMk cId="2478079616" sldId="277"/>
        </pc:sldMkLst>
      </pc:sldChg>
      <pc:sldChg chg="modSp mod modNotesTx">
        <pc:chgData name="Alejandra Garcia" userId="18fb1115-70f2-4f38-802e-124ff357d92c" providerId="ADAL" clId="{2326123C-2F2F-4E85-908C-EA37AF983FF8}" dt="2023-07-19T16:12:49.340" v="5347" actId="20577"/>
        <pc:sldMkLst>
          <pc:docMk/>
          <pc:sldMk cId="4157533387" sldId="288"/>
        </pc:sldMkLst>
      </pc:sldChg>
      <pc:sldChg chg="modSp mod modNotesTx">
        <pc:chgData name="Alejandra Garcia" userId="18fb1115-70f2-4f38-802e-124ff357d92c" providerId="ADAL" clId="{2326123C-2F2F-4E85-908C-EA37AF983FF8}" dt="2023-07-18T18:40:26.619" v="5325" actId="20577"/>
        <pc:sldMkLst>
          <pc:docMk/>
          <pc:sldMk cId="3898447929" sldId="292"/>
        </pc:sldMkLst>
      </pc:sldChg>
      <pc:sldChg chg="del">
        <pc:chgData name="Alejandra Garcia" userId="18fb1115-70f2-4f38-802e-124ff357d92c" providerId="ADAL" clId="{2326123C-2F2F-4E85-908C-EA37AF983FF8}" dt="2023-07-14T17:25:39.819" v="4352" actId="47"/>
        <pc:sldMkLst>
          <pc:docMk/>
          <pc:sldMk cId="4182148033" sldId="293"/>
        </pc:sldMkLst>
      </pc:sldChg>
      <pc:sldChg chg="modSp mod modNotesTx">
        <pc:chgData name="Alejandra Garcia" userId="18fb1115-70f2-4f38-802e-124ff357d92c" providerId="ADAL" clId="{2326123C-2F2F-4E85-908C-EA37AF983FF8}" dt="2023-07-19T16:45:30.492" v="9043" actId="20577"/>
        <pc:sldMkLst>
          <pc:docMk/>
          <pc:sldMk cId="32955924" sldId="294"/>
        </pc:sldMkLst>
      </pc:sldChg>
      <pc:sldChg chg="del">
        <pc:chgData name="Alejandra Garcia" userId="18fb1115-70f2-4f38-802e-124ff357d92c" providerId="ADAL" clId="{2326123C-2F2F-4E85-908C-EA37AF983FF8}" dt="2023-07-14T17:10:21.689" v="3990" actId="47"/>
        <pc:sldMkLst>
          <pc:docMk/>
          <pc:sldMk cId="1903784268" sldId="296"/>
        </pc:sldMkLst>
      </pc:sldChg>
      <pc:sldChg chg="delSp modSp mod modNotesTx">
        <pc:chgData name="Alejandra Garcia" userId="18fb1115-70f2-4f38-802e-124ff357d92c" providerId="ADAL" clId="{2326123C-2F2F-4E85-908C-EA37AF983FF8}" dt="2023-07-19T16:39:49.383" v="8219" actId="20577"/>
        <pc:sldMkLst>
          <pc:docMk/>
          <pc:sldMk cId="486621399" sldId="298"/>
        </pc:sldMkLst>
      </pc:sldChg>
      <pc:sldChg chg="modSp mod modNotesTx">
        <pc:chgData name="Alejandra Garcia" userId="18fb1115-70f2-4f38-802e-124ff357d92c" providerId="ADAL" clId="{2326123C-2F2F-4E85-908C-EA37AF983FF8}" dt="2023-07-18T18:03:15.491" v="5218" actId="20577"/>
        <pc:sldMkLst>
          <pc:docMk/>
          <pc:sldMk cId="94806103" sldId="299"/>
        </pc:sldMkLst>
      </pc:sldChg>
      <pc:sldChg chg="modSp mod modNotesTx">
        <pc:chgData name="Alejandra Garcia" userId="18fb1115-70f2-4f38-802e-124ff357d92c" providerId="ADAL" clId="{2326123C-2F2F-4E85-908C-EA37AF983FF8}" dt="2023-07-18T18:39:59.866" v="5307" actId="20577"/>
        <pc:sldMkLst>
          <pc:docMk/>
          <pc:sldMk cId="2003187793" sldId="301"/>
        </pc:sldMkLst>
      </pc:sldChg>
      <pc:sldChg chg="modSp mod modNotesTx">
        <pc:chgData name="Alejandra Garcia" userId="18fb1115-70f2-4f38-802e-124ff357d92c" providerId="ADAL" clId="{2326123C-2F2F-4E85-908C-EA37AF983FF8}" dt="2023-07-18T18:36:29.490" v="5253" actId="20577"/>
        <pc:sldMkLst>
          <pc:docMk/>
          <pc:sldMk cId="2986379897" sldId="302"/>
        </pc:sldMkLst>
      </pc:sldChg>
      <pc:sldChg chg="del">
        <pc:chgData name="Alejandra Garcia" userId="18fb1115-70f2-4f38-802e-124ff357d92c" providerId="ADAL" clId="{2326123C-2F2F-4E85-908C-EA37AF983FF8}" dt="2023-07-10T23:16:36.934" v="5" actId="47"/>
        <pc:sldMkLst>
          <pc:docMk/>
          <pc:sldMk cId="3672462302" sldId="304"/>
        </pc:sldMkLst>
      </pc:sldChg>
      <pc:sldChg chg="addSp delSp modSp del mod modClrScheme chgLayout">
        <pc:chgData name="Alejandra Garcia" userId="18fb1115-70f2-4f38-802e-124ff357d92c" providerId="ADAL" clId="{2326123C-2F2F-4E85-908C-EA37AF983FF8}" dt="2023-07-14T01:49:26.329" v="2799" actId="47"/>
        <pc:sldMkLst>
          <pc:docMk/>
          <pc:sldMk cId="3622975649" sldId="305"/>
        </pc:sldMkLst>
      </pc:sldChg>
      <pc:sldChg chg="modSp add del mod">
        <pc:chgData name="Alejandra Garcia" userId="18fb1115-70f2-4f38-802e-124ff357d92c" providerId="ADAL" clId="{2326123C-2F2F-4E85-908C-EA37AF983FF8}" dt="2023-07-14T01:47:35.864" v="2784" actId="47"/>
        <pc:sldMkLst>
          <pc:docMk/>
          <pc:sldMk cId="3405249434" sldId="306"/>
        </pc:sldMkLst>
      </pc:sldChg>
      <pc:sldChg chg="addSp delSp modSp add del mod">
        <pc:chgData name="Alejandra Garcia" userId="18fb1115-70f2-4f38-802e-124ff357d92c" providerId="ADAL" clId="{2326123C-2F2F-4E85-908C-EA37AF983FF8}" dt="2023-07-14T01:17:48.361" v="2660" actId="47"/>
        <pc:sldMkLst>
          <pc:docMk/>
          <pc:sldMk cId="119531571" sldId="307"/>
        </pc:sldMkLst>
      </pc:sldChg>
      <pc:sldChg chg="addSp delSp modSp add del mod">
        <pc:chgData name="Alejandra Garcia" userId="18fb1115-70f2-4f38-802e-124ff357d92c" providerId="ADAL" clId="{2326123C-2F2F-4E85-908C-EA37AF983FF8}" dt="2023-07-14T00:53:02.696" v="2032" actId="47"/>
        <pc:sldMkLst>
          <pc:docMk/>
          <pc:sldMk cId="2559301761" sldId="307"/>
        </pc:sldMkLst>
      </pc:sldChg>
      <pc:sldChg chg="addSp delSp modSp add del mod">
        <pc:chgData name="Alejandra Garcia" userId="18fb1115-70f2-4f38-802e-124ff357d92c" providerId="ADAL" clId="{2326123C-2F2F-4E85-908C-EA37AF983FF8}" dt="2023-07-14T00:43:11.408" v="1471" actId="47"/>
        <pc:sldMkLst>
          <pc:docMk/>
          <pc:sldMk cId="2769563853" sldId="307"/>
        </pc:sldMkLst>
      </pc:sldChg>
      <pc:sldChg chg="addSp delSp modSp add del mod modNotesTx">
        <pc:chgData name="Alejandra Garcia" userId="18fb1115-70f2-4f38-802e-124ff357d92c" providerId="ADAL" clId="{2326123C-2F2F-4E85-908C-EA37AF983FF8}" dt="2023-07-19T16:28:55.493" v="6622" actId="20577"/>
        <pc:sldMkLst>
          <pc:docMk/>
          <pc:sldMk cId="1582558407" sldId="308"/>
        </pc:sldMkLst>
      </pc:sldChg>
      <pc:sldChg chg="addSp delSp modSp add del">
        <pc:chgData name="Alejandra Garcia" userId="18fb1115-70f2-4f38-802e-124ff357d92c" providerId="ADAL" clId="{2326123C-2F2F-4E85-908C-EA37AF983FF8}" dt="2023-07-14T01:04:14.739" v="2330"/>
        <pc:sldMkLst>
          <pc:docMk/>
          <pc:sldMk cId="3532843281" sldId="308"/>
        </pc:sldMkLst>
      </pc:sldChg>
      <pc:sldChg chg="addSp delSp modSp new del mod">
        <pc:chgData name="Alejandra Garcia" userId="18fb1115-70f2-4f38-802e-124ff357d92c" providerId="ADAL" clId="{2326123C-2F2F-4E85-908C-EA37AF983FF8}" dt="2023-07-14T17:10:18.559" v="3989" actId="47"/>
        <pc:sldMkLst>
          <pc:docMk/>
          <pc:sldMk cId="1492506305" sldId="309"/>
        </pc:sldMkLst>
      </pc:sldChg>
      <pc:sldChg chg="add del">
        <pc:chgData name="Alejandra Garcia" userId="18fb1115-70f2-4f38-802e-124ff357d92c" providerId="ADAL" clId="{2326123C-2F2F-4E85-908C-EA37AF983FF8}" dt="2023-07-14T15:27:25.583" v="2904" actId="47"/>
        <pc:sldMkLst>
          <pc:docMk/>
          <pc:sldMk cId="3402712947" sldId="309"/>
        </pc:sldMkLst>
      </pc:sldChg>
      <pc:sldChg chg="addSp delSp modSp new del mod modClrScheme chgLayout">
        <pc:chgData name="Alejandra Garcia" userId="18fb1115-70f2-4f38-802e-124ff357d92c" providerId="ADAL" clId="{2326123C-2F2F-4E85-908C-EA37AF983FF8}" dt="2023-07-14T15:27:10.569" v="2902" actId="47"/>
        <pc:sldMkLst>
          <pc:docMk/>
          <pc:sldMk cId="4025376346" sldId="309"/>
        </pc:sldMkLst>
      </pc:sldChg>
      <pc:sldChg chg="addSp delSp modSp add del mod">
        <pc:chgData name="Alejandra Garcia" userId="18fb1115-70f2-4f38-802e-124ff357d92c" providerId="ADAL" clId="{2326123C-2F2F-4E85-908C-EA37AF983FF8}" dt="2023-07-14T17:02:48.353" v="3736" actId="47"/>
        <pc:sldMkLst>
          <pc:docMk/>
          <pc:sldMk cId="2408545857" sldId="310"/>
        </pc:sldMkLst>
      </pc:sldChg>
      <pc:sldChg chg="new del">
        <pc:chgData name="Alejandra Garcia" userId="18fb1115-70f2-4f38-802e-124ff357d92c" providerId="ADAL" clId="{2326123C-2F2F-4E85-908C-EA37AF983FF8}" dt="2023-07-14T17:00:54.523" v="3725" actId="680"/>
        <pc:sldMkLst>
          <pc:docMk/>
          <pc:sldMk cId="1315093708" sldId="311"/>
        </pc:sldMkLst>
      </pc:sldChg>
      <pc:sldChg chg="addSp delSp modSp add mod modClrScheme chgLayout modNotesTx">
        <pc:chgData name="Alejandra Garcia" userId="18fb1115-70f2-4f38-802e-124ff357d92c" providerId="ADAL" clId="{2326123C-2F2F-4E85-908C-EA37AF983FF8}" dt="2023-07-18T18:36:23.641" v="5244" actId="20577"/>
        <pc:sldMkLst>
          <pc:docMk/>
          <pc:sldMk cId="1502013941" sldId="311"/>
        </pc:sldMkLst>
      </pc:sldChg>
      <pc:sldChg chg="modNotesTx">
        <pc:chgData name="Alejandra Garcia" userId="18fb1115-70f2-4f38-802e-124ff357d92c" providerId="ADAL" clId="{2326123C-2F2F-4E85-908C-EA37AF983FF8}" dt="2023-07-18T18:03:18.091" v="5222" actId="20577"/>
        <pc:sldMkLst>
          <pc:docMk/>
          <pc:sldMk cId="3381611615" sldId="314"/>
        </pc:sldMkLst>
      </pc:sldChg>
      <pc:sldChg chg="modNotesTx">
        <pc:chgData name="Alejandra Garcia" userId="18fb1115-70f2-4f38-802e-124ff357d92c" providerId="ADAL" clId="{2326123C-2F2F-4E85-908C-EA37AF983FF8}" dt="2023-07-18T18:03:26.877" v="5231" actId="20577"/>
        <pc:sldMkLst>
          <pc:docMk/>
          <pc:sldMk cId="97371309" sldId="315"/>
        </pc:sldMkLst>
      </pc:sldChg>
    </pc:docChg>
  </pc:docChgLst>
  <pc:docChgLst>
    <pc:chgData name="Sarah Eicher" userId="f36ab80e-bb0d-4a7f-93aa-fcc3da6d1074" providerId="ADAL" clId="{872EEB8D-9070-401D-8F58-7A4865BD9EE7}"/>
    <pc:docChg chg="undo custSel addSld delSld modSld sldOrd">
      <pc:chgData name="Sarah Eicher" userId="f36ab80e-bb0d-4a7f-93aa-fcc3da6d1074" providerId="ADAL" clId="{872EEB8D-9070-401D-8F58-7A4865BD9EE7}" dt="2023-05-03T14:39:49.148" v="3762" actId="20577"/>
      <pc:docMkLst>
        <pc:docMk/>
      </pc:docMkLst>
      <pc:sldChg chg="modSp mod">
        <pc:chgData name="Sarah Eicher" userId="f36ab80e-bb0d-4a7f-93aa-fcc3da6d1074" providerId="ADAL" clId="{872EEB8D-9070-401D-8F58-7A4865BD9EE7}" dt="2023-05-02T13:46:09.799" v="3701" actId="20577"/>
        <pc:sldMkLst>
          <pc:docMk/>
          <pc:sldMk cId="77554804" sldId="276"/>
        </pc:sldMkLst>
      </pc:sldChg>
      <pc:sldChg chg="addSp modSp mod">
        <pc:chgData name="Sarah Eicher" userId="f36ab80e-bb0d-4a7f-93aa-fcc3da6d1074" providerId="ADAL" clId="{872EEB8D-9070-401D-8F58-7A4865BD9EE7}" dt="2023-04-26T16:56:45.710" v="2490" actId="27107"/>
        <pc:sldMkLst>
          <pc:docMk/>
          <pc:sldMk cId="2478079616" sldId="277"/>
        </pc:sldMkLst>
      </pc:sldChg>
      <pc:sldChg chg="addSp delSp modSp del mod ord modNotesTx">
        <pc:chgData name="Sarah Eicher" userId="f36ab80e-bb0d-4a7f-93aa-fcc3da6d1074" providerId="ADAL" clId="{872EEB8D-9070-401D-8F58-7A4865BD9EE7}" dt="2023-04-25T14:57:55.167" v="2133" actId="2696"/>
        <pc:sldMkLst>
          <pc:docMk/>
          <pc:sldMk cId="2517140333" sldId="283"/>
        </pc:sldMkLst>
      </pc:sldChg>
      <pc:sldChg chg="modSp mod modNotesTx">
        <pc:chgData name="Sarah Eicher" userId="f36ab80e-bb0d-4a7f-93aa-fcc3da6d1074" providerId="ADAL" clId="{872EEB8D-9070-401D-8F58-7A4865BD9EE7}" dt="2023-04-26T16:58:13.099" v="2540" actId="20577"/>
        <pc:sldMkLst>
          <pc:docMk/>
          <pc:sldMk cId="4157533387" sldId="288"/>
        </pc:sldMkLst>
      </pc:sldChg>
      <pc:sldChg chg="modSp mod">
        <pc:chgData name="Sarah Eicher" userId="f36ab80e-bb0d-4a7f-93aa-fcc3da6d1074" providerId="ADAL" clId="{872EEB8D-9070-401D-8F58-7A4865BD9EE7}" dt="2023-04-25T13:43:49.347" v="1469" actId="1076"/>
        <pc:sldMkLst>
          <pc:docMk/>
          <pc:sldMk cId="3898447929" sldId="292"/>
        </pc:sldMkLst>
      </pc:sldChg>
      <pc:sldChg chg="addSp delSp modSp del mod">
        <pc:chgData name="Sarah Eicher" userId="f36ab80e-bb0d-4a7f-93aa-fcc3da6d1074" providerId="ADAL" clId="{872EEB8D-9070-401D-8F58-7A4865BD9EE7}" dt="2023-05-02T13:45:51.204" v="3692" actId="1076"/>
        <pc:sldMkLst>
          <pc:docMk/>
          <pc:sldMk cId="4182148033" sldId="293"/>
        </pc:sldMkLst>
      </pc:sldChg>
      <pc:sldChg chg="modSp mod ord modNotesTx">
        <pc:chgData name="Sarah Eicher" userId="f36ab80e-bb0d-4a7f-93aa-fcc3da6d1074" providerId="ADAL" clId="{872EEB8D-9070-401D-8F58-7A4865BD9EE7}" dt="2023-05-02T13:59:16.168" v="3705" actId="20577"/>
        <pc:sldMkLst>
          <pc:docMk/>
          <pc:sldMk cId="32955924" sldId="294"/>
        </pc:sldMkLst>
      </pc:sldChg>
      <pc:sldChg chg="addSp delSp modSp del mod">
        <pc:chgData name="Sarah Eicher" userId="f36ab80e-bb0d-4a7f-93aa-fcc3da6d1074" providerId="ADAL" clId="{872EEB8D-9070-401D-8F58-7A4865BD9EE7}" dt="2023-05-02T13:30:16.781" v="3276" actId="2696"/>
        <pc:sldMkLst>
          <pc:docMk/>
          <pc:sldMk cId="2519727083" sldId="295"/>
        </pc:sldMkLst>
      </pc:sldChg>
      <pc:sldChg chg="addSp delSp modSp mod modNotesTx">
        <pc:chgData name="Sarah Eicher" userId="f36ab80e-bb0d-4a7f-93aa-fcc3da6d1074" providerId="ADAL" clId="{872EEB8D-9070-401D-8F58-7A4865BD9EE7}" dt="2023-04-26T17:18:52.742" v="2948" actId="1076"/>
        <pc:sldMkLst>
          <pc:docMk/>
          <pc:sldMk cId="1903784268" sldId="296"/>
        </pc:sldMkLst>
      </pc:sldChg>
      <pc:sldChg chg="addSp delSp modSp mod addCm delCm modCm modNotesTx">
        <pc:chgData name="Sarah Eicher" userId="f36ab80e-bb0d-4a7f-93aa-fcc3da6d1074" providerId="ADAL" clId="{872EEB8D-9070-401D-8F58-7A4865BD9EE7}" dt="2023-05-03T14:37:00.523" v="3712" actId="1076"/>
        <pc:sldMkLst>
          <pc:docMk/>
          <pc:sldMk cId="1349174141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arah Eicher" userId="f36ab80e-bb0d-4a7f-93aa-fcc3da6d1074" providerId="ADAL" clId="{872EEB8D-9070-401D-8F58-7A4865BD9EE7}" dt="2023-05-02T13:19:12.329" v="2950"/>
              <pc2:cmMkLst xmlns:pc2="http://schemas.microsoft.com/office/powerpoint/2019/9/main/command">
                <pc:docMk/>
                <pc:sldMk cId="1349174141" sldId="297"/>
                <pc2:cmMk id="{D0E922BF-5A88-46BB-A2CD-E7FE7DC0BFB4}"/>
              </pc2:cmMkLst>
              <pc226:cmRplyChg chg="add">
                <pc226:chgData name="Sarah Eicher" userId="f36ab80e-bb0d-4a7f-93aa-fcc3da6d1074" providerId="ADAL" clId="{872EEB8D-9070-401D-8F58-7A4865BD9EE7}" dt="2023-05-02T13:19:12.329" v="2950"/>
                <pc2:cmRplyMkLst xmlns:pc2="http://schemas.microsoft.com/office/powerpoint/2019/9/main/command">
                  <pc:docMk/>
                  <pc:sldMk cId="1349174141" sldId="297"/>
                  <pc2:cmMk id="{D0E922BF-5A88-46BB-A2CD-E7FE7DC0BFB4}"/>
                  <pc2:cmRplyMk id="{80297F59-A293-4580-ABB8-105CFBB0B09A}"/>
                </pc2:cmRplyMkLst>
              </pc226:cmRplyChg>
            </pc226:cmChg>
            <pc226:cmChg xmlns:pc226="http://schemas.microsoft.com/office/powerpoint/2022/06/main/command" chg="add del mod">
              <pc226:chgData name="Sarah Eicher" userId="f36ab80e-bb0d-4a7f-93aa-fcc3da6d1074" providerId="ADAL" clId="{872EEB8D-9070-401D-8F58-7A4865BD9EE7}" dt="2023-04-26T17:00:49.633" v="2677"/>
              <pc2:cmMkLst xmlns:pc2="http://schemas.microsoft.com/office/powerpoint/2019/9/main/command">
                <pc:docMk/>
                <pc:sldMk cId="1349174141" sldId="297"/>
                <pc2:cmMk id="{B9BD22E5-6383-42E4-8D98-84B385A42220}"/>
              </pc2:cmMkLst>
            </pc226:cmChg>
          </p:ext>
        </pc:extLst>
      </pc:sldChg>
      <pc:sldChg chg="addSp delSp modSp mod ord">
        <pc:chgData name="Sarah Eicher" userId="f36ab80e-bb0d-4a7f-93aa-fcc3da6d1074" providerId="ADAL" clId="{872EEB8D-9070-401D-8F58-7A4865BD9EE7}" dt="2023-05-02T13:39:51.543" v="3498" actId="5793"/>
        <pc:sldMkLst>
          <pc:docMk/>
          <pc:sldMk cId="486621399" sldId="298"/>
        </pc:sldMkLst>
      </pc:sldChg>
      <pc:sldChg chg="addSp delSp modSp mod modNotesTx">
        <pc:chgData name="Sarah Eicher" userId="f36ab80e-bb0d-4a7f-93aa-fcc3da6d1074" providerId="ADAL" clId="{872EEB8D-9070-401D-8F58-7A4865BD9EE7}" dt="2023-05-02T13:45:34.258" v="3688" actId="1076"/>
        <pc:sldMkLst>
          <pc:docMk/>
          <pc:sldMk cId="94806103" sldId="299"/>
        </pc:sldMkLst>
      </pc:sldChg>
      <pc:sldChg chg="addSp delSp modSp new del mod ord modClrScheme chgLayout">
        <pc:chgData name="Sarah Eicher" userId="f36ab80e-bb0d-4a7f-93aa-fcc3da6d1074" providerId="ADAL" clId="{872EEB8D-9070-401D-8F58-7A4865BD9EE7}" dt="2023-04-26T17:17:58.582" v="2946" actId="2696"/>
        <pc:sldMkLst>
          <pc:docMk/>
          <pc:sldMk cId="2876329126" sldId="300"/>
        </pc:sldMkLst>
      </pc:sldChg>
      <pc:sldChg chg="new del">
        <pc:chgData name="Sarah Eicher" userId="f36ab80e-bb0d-4a7f-93aa-fcc3da6d1074" providerId="ADAL" clId="{872EEB8D-9070-401D-8F58-7A4865BD9EE7}" dt="2023-04-25T13:16:32.311" v="582" actId="2696"/>
        <pc:sldMkLst>
          <pc:docMk/>
          <pc:sldMk cId="400512635" sldId="301"/>
        </pc:sldMkLst>
      </pc:sldChg>
      <pc:sldChg chg="addSp delSp modSp mod modNotesTx">
        <pc:chgData name="Sarah Eicher" userId="f36ab80e-bb0d-4a7f-93aa-fcc3da6d1074" providerId="ADAL" clId="{872EEB8D-9070-401D-8F58-7A4865BD9EE7}" dt="2023-05-03T14:33:26.385" v="3711" actId="20577"/>
        <pc:sldMkLst>
          <pc:docMk/>
          <pc:sldMk cId="2003187793" sldId="301"/>
        </pc:sldMkLst>
      </pc:sldChg>
      <pc:sldChg chg="new del">
        <pc:chgData name="Sarah Eicher" userId="f36ab80e-bb0d-4a7f-93aa-fcc3da6d1074" providerId="ADAL" clId="{872EEB8D-9070-401D-8F58-7A4865BD9EE7}" dt="2023-04-25T14:16:12.227" v="1705" actId="2696"/>
        <pc:sldMkLst>
          <pc:docMk/>
          <pc:sldMk cId="2813210778" sldId="301"/>
        </pc:sldMkLst>
      </pc:sldChg>
      <pc:sldChg chg="addSp delSp modSp add mod modNotesTx">
        <pc:chgData name="Sarah Eicher" userId="f36ab80e-bb0d-4a7f-93aa-fcc3da6d1074" providerId="ADAL" clId="{872EEB8D-9070-401D-8F58-7A4865BD9EE7}" dt="2023-04-26T17:17:44.130" v="2945" actId="20577"/>
        <pc:sldMkLst>
          <pc:docMk/>
          <pc:sldMk cId="2986379897" sldId="302"/>
        </pc:sldMkLst>
      </pc:sldChg>
      <pc:sldChg chg="addSp delSp modSp add mod ord">
        <pc:chgData name="Sarah Eicher" userId="f36ab80e-bb0d-4a7f-93aa-fcc3da6d1074" providerId="ADAL" clId="{872EEB8D-9070-401D-8F58-7A4865BD9EE7}" dt="2023-05-03T14:39:49.148" v="3762" actId="20577"/>
        <pc:sldMkLst>
          <pc:docMk/>
          <pc:sldMk cId="1991378708" sldId="30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A2A-0A96-0647-84E5-C82F2EFD947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40C3B-E28A-4854-8EDA-E7F8F6F6FFEF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105BD-6D6F-49DB-9DE4-D4A6452D7E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105BD-6D6F-49DB-9DE4-D4A6452D7E5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89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7" name="Google Shape;92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2" name="Google Shape;99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993" name="Google Shape;99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105BD-6D6F-49DB-9DE4-D4A6452D7E5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657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105BD-6D6F-49DB-9DE4-D4A6452D7E5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35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105BD-6D6F-49DB-9DE4-D4A6452D7E5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52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105BD-6D6F-49DB-9DE4-D4A6452D7E5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89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4" name="Google Shape;8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05" name="Google Shape;80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3" name="Google Shape;81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Call back to ECEC Cost Modeling Convening in 2022: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 “Meeting the capacity needed for cost modeling work</a:t>
            </a:r>
            <a:endParaRPr/>
          </a:p>
          <a:p>
            <a:pPr marL="457200" lvl="0" indent="-3048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/>
              <a:t>Identifying demand for services</a:t>
            </a:r>
            <a:endParaRPr/>
          </a:p>
          <a:p>
            <a:pPr marL="457200" lvl="0" indent="-30480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lang="en-US"/>
              <a:t>Identify ways to build capacity for this work nationally”</a:t>
            </a:r>
            <a:endParaRPr/>
          </a:p>
        </p:txBody>
      </p:sp>
      <p:sp>
        <p:nvSpPr>
          <p:cNvPr id="814" name="Google Shape;81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Organizational values of standardized framework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Capturing methodology in well known area to translate to cradle-to-career</a:t>
            </a:r>
            <a:endParaRPr/>
          </a:p>
        </p:txBody>
      </p:sp>
      <p:sp>
        <p:nvSpPr>
          <p:cNvPr id="827" name="Google Shape;82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Potential for strategic financing process</a:t>
            </a:r>
            <a:endParaRPr/>
          </a:p>
        </p:txBody>
      </p:sp>
      <p:sp>
        <p:nvSpPr>
          <p:cNvPr id="839" name="Google Shape;83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7" name="Google Shape;86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Topic content: More to come on next slide!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Learning lab example: 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there a program, service, goal, or priority that you want to understand how much it costs?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 coaching: relationships, other work happening, etc.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8" name="Google Shape;86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5" name="Google Shape;9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7" name="Google Shape;9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986926"/>
            <a:ext cx="5257793" cy="2057441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1366" y="4172084"/>
            <a:ext cx="1570612" cy="760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title style 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noProof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A533F602-EEC9-45F6-8223-8C8F4914919D}"/>
              </a:ext>
            </a:extLst>
          </p:cNvPr>
          <p:cNvSpPr/>
          <p:nvPr userDrawn="1"/>
        </p:nvSpPr>
        <p:spPr>
          <a:xfrm>
            <a:off x="2121636" y="2070606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08F73F8C-5CF8-4470-AE2B-8E6D7952FF3E}"/>
              </a:ext>
            </a:extLst>
          </p:cNvPr>
          <p:cNvSpPr/>
          <p:nvPr userDrawn="1"/>
        </p:nvSpPr>
        <p:spPr>
          <a:xfrm>
            <a:off x="4174867" y="207344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1299AD72-44AB-4D37-ABBB-9E295508DDB5}"/>
              </a:ext>
            </a:extLst>
          </p:cNvPr>
          <p:cNvSpPr/>
          <p:nvPr userDrawn="1"/>
        </p:nvSpPr>
        <p:spPr>
          <a:xfrm>
            <a:off x="6308379" y="206452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34981F1-A16D-4CA2-8001-0D2A65539268}"/>
              </a:ext>
            </a:extLst>
          </p:cNvPr>
          <p:cNvSpPr/>
          <p:nvPr userDrawn="1"/>
        </p:nvSpPr>
        <p:spPr>
          <a:xfrm>
            <a:off x="8407152" y="206898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31" name="Content placeholder 47" descr="Click icon to add picture">
            <a:extLst>
              <a:ext uri="{FF2B5EF4-FFF2-40B4-BE49-F238E27FC236}">
                <a16:creationId xmlns:a16="http://schemas.microsoft.com/office/drawing/2014/main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770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27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88314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4" name="Content placeholder 47">
            <a:extLst>
              <a:ext uri="{FF2B5EF4-FFF2-40B4-BE49-F238E27FC236}">
                <a16:creationId xmlns:a16="http://schemas.microsoft.com/office/drawing/2014/main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79171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73898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6" name="Content placeholder 47">
            <a:extLst>
              <a:ext uri="{FF2B5EF4-FFF2-40B4-BE49-F238E27FC236}">
                <a16:creationId xmlns:a16="http://schemas.microsoft.com/office/drawing/2014/main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64755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37" name="Content placeholder 47" descr="Click icon to add picture">
            <a:extLst>
              <a:ext uri="{FF2B5EF4-FFF2-40B4-BE49-F238E27FC236}">
                <a16:creationId xmlns:a16="http://schemas.microsoft.com/office/drawing/2014/main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59482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350339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45066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35923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41" name="Content placeholder 47">
            <a:extLst>
              <a:ext uri="{FF2B5EF4-FFF2-40B4-BE49-F238E27FC236}">
                <a16:creationId xmlns:a16="http://schemas.microsoft.com/office/drawing/2014/main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83282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10934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>
            <a:extLst>
              <a:ext uri="{FF2B5EF4-FFF2-40B4-BE49-F238E27FC236}">
                <a16:creationId xmlns:a16="http://schemas.microsoft.com/office/drawing/2014/main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5235410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361474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>
            <a:extLst>
              <a:ext uri="{FF2B5EF4-FFF2-40B4-BE49-F238E27FC236}">
                <a16:creationId xmlns:a16="http://schemas.microsoft.com/office/drawing/2014/main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48753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25" name="Title Placeholder 4">
            <a:extLst>
              <a:ext uri="{FF2B5EF4-FFF2-40B4-BE49-F238E27FC236}">
                <a16:creationId xmlns:a16="http://schemas.microsoft.com/office/drawing/2014/main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33173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lt2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2"/>
          <p:cNvSpPr>
            <a:spLocks noGrp="1"/>
          </p:cNvSpPr>
          <p:nvPr>
            <p:ph type="pic" idx="2"/>
          </p:nvPr>
        </p:nvSpPr>
        <p:spPr>
          <a:xfrm>
            <a:off x="6857999" y="0"/>
            <a:ext cx="5334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23" name="Google Shape;523;p392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9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5" name="Google Shape;525;p39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92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1259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dk2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9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9" name="Google Shape;529;p393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40920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93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6884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94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394"/>
          <p:cNvSpPr>
            <a:spLocks noGrp="1"/>
          </p:cNvSpPr>
          <p:nvPr>
            <p:ph type="pic" idx="2"/>
          </p:nvPr>
        </p:nvSpPr>
        <p:spPr>
          <a:xfrm>
            <a:off x="1965590" y="2330986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34" name="Google Shape;534;p394"/>
          <p:cNvSpPr>
            <a:spLocks noGrp="1"/>
          </p:cNvSpPr>
          <p:nvPr>
            <p:ph type="pic" idx="3"/>
          </p:nvPr>
        </p:nvSpPr>
        <p:spPr>
          <a:xfrm>
            <a:off x="5024747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35" name="Google Shape;535;p394"/>
          <p:cNvSpPr>
            <a:spLocks noGrp="1"/>
          </p:cNvSpPr>
          <p:nvPr>
            <p:ph type="pic" idx="4"/>
          </p:nvPr>
        </p:nvSpPr>
        <p:spPr>
          <a:xfrm>
            <a:off x="8083904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36" name="Google Shape;536;p39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7" name="Google Shape;537;p39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94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90995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95"/>
          <p:cNvSpPr>
            <a:spLocks noGrp="1"/>
          </p:cNvSpPr>
          <p:nvPr>
            <p:ph type="pic" idx="2"/>
          </p:nvPr>
        </p:nvSpPr>
        <p:spPr>
          <a:xfrm>
            <a:off x="894819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41" name="Google Shape;541;p395"/>
          <p:cNvSpPr>
            <a:spLocks noGrp="1"/>
          </p:cNvSpPr>
          <p:nvPr>
            <p:ph type="pic" idx="3"/>
          </p:nvPr>
        </p:nvSpPr>
        <p:spPr>
          <a:xfrm>
            <a:off x="6841031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42" name="Google Shape;542;p395"/>
          <p:cNvSpPr>
            <a:spLocks noGrp="1"/>
          </p:cNvSpPr>
          <p:nvPr>
            <p:ph type="pic" idx="4"/>
          </p:nvPr>
        </p:nvSpPr>
        <p:spPr>
          <a:xfrm>
            <a:off x="894819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43" name="Google Shape;543;p395"/>
          <p:cNvSpPr>
            <a:spLocks noGrp="1"/>
          </p:cNvSpPr>
          <p:nvPr>
            <p:ph type="pic" idx="5"/>
          </p:nvPr>
        </p:nvSpPr>
        <p:spPr>
          <a:xfrm>
            <a:off x="6841031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44" name="Google Shape;544;p39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5" name="Google Shape;545;p39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95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70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96"/>
          <p:cNvSpPr>
            <a:spLocks noGrp="1"/>
          </p:cNvSpPr>
          <p:nvPr>
            <p:ph type="pic" idx="2"/>
          </p:nvPr>
        </p:nvSpPr>
        <p:spPr>
          <a:xfrm>
            <a:off x="6537979" y="2"/>
            <a:ext cx="5654023" cy="56540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49" name="Google Shape;549;p396"/>
          <p:cNvSpPr/>
          <p:nvPr/>
        </p:nvSpPr>
        <p:spPr>
          <a:xfrm>
            <a:off x="6065522" y="0"/>
            <a:ext cx="6126479" cy="6126480"/>
          </a:xfrm>
          <a:custGeom>
            <a:avLst/>
            <a:gdLst/>
            <a:ahLst/>
            <a:cxnLst/>
            <a:rect l="l" t="t" r="r" b="b"/>
            <a:pathLst>
              <a:path w="6126479" h="6126480" extrusionOk="0">
                <a:moveTo>
                  <a:pt x="6126479" y="6126480"/>
                </a:moveTo>
                <a:cubicBezTo>
                  <a:pt x="2742918" y="6126480"/>
                  <a:pt x="0" y="3383561"/>
                  <a:pt x="0" y="0"/>
                </a:cubicBezTo>
              </a:path>
            </a:pathLst>
          </a:custGeom>
          <a:noFill/>
          <a:ln w="50800" cap="rnd" cmpd="sng">
            <a:solidFill>
              <a:srgbClr val="FE70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9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1" name="Google Shape;551;p39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96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9277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97"/>
          <p:cNvSpPr/>
          <p:nvPr/>
        </p:nvSpPr>
        <p:spPr>
          <a:xfrm>
            <a:off x="0" y="731520"/>
            <a:ext cx="12192000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97"/>
          <p:cNvSpPr txBox="1">
            <a:spLocks noGrp="1"/>
          </p:cNvSpPr>
          <p:nvPr>
            <p:ph type="title"/>
          </p:nvPr>
        </p:nvSpPr>
        <p:spPr>
          <a:xfrm>
            <a:off x="838200" y="8688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39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7" name="Google Shape;557;p39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97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51145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2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98"/>
          <p:cNvSpPr>
            <a:spLocks noGrp="1"/>
          </p:cNvSpPr>
          <p:nvPr>
            <p:ph type="pic" idx="2"/>
          </p:nvPr>
        </p:nvSpPr>
        <p:spPr>
          <a:xfrm>
            <a:off x="731519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61" name="Google Shape;561;p398"/>
          <p:cNvSpPr>
            <a:spLocks noGrp="1"/>
          </p:cNvSpPr>
          <p:nvPr>
            <p:ph type="pic" idx="3"/>
          </p:nvPr>
        </p:nvSpPr>
        <p:spPr>
          <a:xfrm>
            <a:off x="4505140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62" name="Google Shape;562;p398"/>
          <p:cNvSpPr>
            <a:spLocks noGrp="1"/>
          </p:cNvSpPr>
          <p:nvPr>
            <p:ph type="pic" idx="4"/>
          </p:nvPr>
        </p:nvSpPr>
        <p:spPr>
          <a:xfrm>
            <a:off x="8275281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63" name="Google Shape;563;p39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4" name="Google Shape;564;p3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5" name="Google Shape;565;p39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98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2018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lt2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99"/>
          <p:cNvSpPr/>
          <p:nvPr/>
        </p:nvSpPr>
        <p:spPr>
          <a:xfrm flipH="1">
            <a:off x="6858000" y="0"/>
            <a:ext cx="5334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99"/>
          <p:cNvSpPr>
            <a:spLocks noGrp="1"/>
          </p:cNvSpPr>
          <p:nvPr>
            <p:ph type="pic" idx="2"/>
          </p:nvPr>
        </p:nvSpPr>
        <p:spPr>
          <a:xfrm>
            <a:off x="8373943" y="951795"/>
            <a:ext cx="2302113" cy="49544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70" name="Google Shape;570;p399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99"/>
          <p:cNvSpPr txBox="1">
            <a:spLocks noGrp="1"/>
          </p:cNvSpPr>
          <p:nvPr>
            <p:ph type="ftr" idx="11"/>
          </p:nvPr>
        </p:nvSpPr>
        <p:spPr>
          <a:xfrm>
            <a:off x="259480" y="6252441"/>
            <a:ext cx="63907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39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045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chemeClr val="lt2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00"/>
          <p:cNvSpPr/>
          <p:nvPr/>
        </p:nvSpPr>
        <p:spPr>
          <a:xfrm flipH="1">
            <a:off x="0" y="-12271"/>
            <a:ext cx="3054764" cy="696032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00"/>
          <p:cNvSpPr>
            <a:spLocks noGrp="1"/>
          </p:cNvSpPr>
          <p:nvPr>
            <p:ph type="pic" idx="2"/>
          </p:nvPr>
        </p:nvSpPr>
        <p:spPr>
          <a:xfrm>
            <a:off x="1067598" y="2310626"/>
            <a:ext cx="3982050" cy="25708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76" name="Google Shape;576;p40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7" name="Google Shape;577;p40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00"/>
          <p:cNvSpPr txBox="1">
            <a:spLocks noGrp="1"/>
          </p:cNvSpPr>
          <p:nvPr>
            <p:ph type="ftr" idx="11"/>
          </p:nvPr>
        </p:nvSpPr>
        <p:spPr>
          <a:xfrm>
            <a:off x="3617070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8357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86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00303" y="2929823"/>
            <a:ext cx="1867186" cy="24718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64216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26319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88424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00756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3312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25868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88424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6498592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dk2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3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9" name="Google Shape;589;p132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13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0909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46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146"/>
          <p:cNvSpPr>
            <a:spLocks noGrp="1"/>
          </p:cNvSpPr>
          <p:nvPr>
            <p:ph type="pic" idx="2"/>
          </p:nvPr>
        </p:nvSpPr>
        <p:spPr>
          <a:xfrm>
            <a:off x="6888434" y="1245734"/>
            <a:ext cx="4336978" cy="436653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94" name="Google Shape;594;p14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5" name="Google Shape;595;p1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6" name="Google Shape;596;p14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146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7318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2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8" cy="36982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0" name="Google Shape;600;p15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5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2" name="Google Shape;602;p15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7907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2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64"/>
          <p:cNvSpPr/>
          <p:nvPr/>
        </p:nvSpPr>
        <p:spPr>
          <a:xfrm>
            <a:off x="0" y="1"/>
            <a:ext cx="5730238" cy="6075549"/>
          </a:xfrm>
          <a:custGeom>
            <a:avLst/>
            <a:gdLst/>
            <a:ahLst/>
            <a:cxnLst/>
            <a:rect l="l" t="t" r="r" b="b"/>
            <a:pathLst>
              <a:path w="5730238" h="6075549" extrusionOk="0">
                <a:moveTo>
                  <a:pt x="0" y="0"/>
                </a:moveTo>
                <a:lnTo>
                  <a:pt x="4863127" y="0"/>
                </a:lnTo>
                <a:lnTo>
                  <a:pt x="4885739" y="24880"/>
                </a:lnTo>
                <a:cubicBezTo>
                  <a:pt x="5413315" y="664155"/>
                  <a:pt x="5730238" y="1483720"/>
                  <a:pt x="5730238" y="2377306"/>
                </a:cubicBezTo>
                <a:cubicBezTo>
                  <a:pt x="5730238" y="4419789"/>
                  <a:pt x="4074478" y="6075549"/>
                  <a:pt x="2031995" y="6075549"/>
                </a:cubicBezTo>
                <a:cubicBezTo>
                  <a:pt x="1393719" y="6075549"/>
                  <a:pt x="793209" y="5913854"/>
                  <a:pt x="269193" y="5629191"/>
                </a:cubicBezTo>
                <a:lnTo>
                  <a:pt x="0" y="5465653"/>
                </a:lnTo>
                <a:close/>
              </a:path>
            </a:pathLst>
          </a:custGeom>
          <a:solidFill>
            <a:srgbClr val="F2F2F2">
              <a:alpha val="8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164"/>
          <p:cNvSpPr>
            <a:spLocks noGrp="1"/>
          </p:cNvSpPr>
          <p:nvPr>
            <p:ph type="pic" idx="2"/>
          </p:nvPr>
        </p:nvSpPr>
        <p:spPr>
          <a:xfrm>
            <a:off x="1463038" y="731520"/>
            <a:ext cx="3901440" cy="39014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6" name="Google Shape;606;p164"/>
          <p:cNvSpPr>
            <a:spLocks noGrp="1"/>
          </p:cNvSpPr>
          <p:nvPr>
            <p:ph type="pic" idx="3"/>
          </p:nvPr>
        </p:nvSpPr>
        <p:spPr>
          <a:xfrm>
            <a:off x="731518" y="2956560"/>
            <a:ext cx="3169920" cy="3169920"/>
          </a:xfrm>
          <a:prstGeom prst="rect">
            <a:avLst/>
          </a:prstGeom>
          <a:solidFill>
            <a:schemeClr val="lt1"/>
          </a:solidFill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16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8" name="Google Shape;608;p16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64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40725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lt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6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612" name="Google Shape;612;p166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16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4" name="Google Shape;614;p166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66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25943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lt2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78"/>
          <p:cNvSpPr>
            <a:spLocks noGrp="1"/>
          </p:cNvSpPr>
          <p:nvPr>
            <p:ph type="pic" idx="2"/>
          </p:nvPr>
        </p:nvSpPr>
        <p:spPr>
          <a:xfrm>
            <a:off x="1" y="3159760"/>
            <a:ext cx="12191205" cy="2966720"/>
          </a:xfrm>
          <a:prstGeom prst="rect">
            <a:avLst/>
          </a:prstGeom>
          <a:noFill/>
          <a:ln>
            <a:noFill/>
          </a:ln>
        </p:spPr>
      </p:sp>
      <p:sp>
        <p:nvSpPr>
          <p:cNvPr id="618" name="Google Shape;618;p17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9" name="Google Shape;619;p17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78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1255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35"/>
          <p:cNvSpPr/>
          <p:nvPr/>
        </p:nvSpPr>
        <p:spPr>
          <a:xfrm>
            <a:off x="-100739" y="731520"/>
            <a:ext cx="6903661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235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24" name="Google Shape;624;p235"/>
          <p:cNvSpPr txBox="1">
            <a:spLocks noGrp="1"/>
          </p:cNvSpPr>
          <p:nvPr>
            <p:ph type="title"/>
          </p:nvPr>
        </p:nvSpPr>
        <p:spPr>
          <a:xfrm>
            <a:off x="473990" y="1000555"/>
            <a:ext cx="55522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23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6" name="Google Shape;626;p23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35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70678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2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6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0" name="Google Shape;630;p36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68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345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solidFill>
          <a:schemeClr val="dk2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69"/>
          <p:cNvSpPr>
            <a:spLocks noGrp="1"/>
          </p:cNvSpPr>
          <p:nvPr>
            <p:ph type="pic" idx="2"/>
          </p:nvPr>
        </p:nvSpPr>
        <p:spPr>
          <a:xfrm>
            <a:off x="0" y="0"/>
            <a:ext cx="533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34" name="Google Shape;634;p36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5" name="Google Shape;635;p369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6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227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lt2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70"/>
          <p:cNvSpPr>
            <a:spLocks noGrp="1"/>
          </p:cNvSpPr>
          <p:nvPr>
            <p:ph type="pic" idx="2"/>
          </p:nvPr>
        </p:nvSpPr>
        <p:spPr>
          <a:xfrm>
            <a:off x="-795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39" name="Google Shape;639;p370"/>
          <p:cNvSpPr>
            <a:spLocks noGrp="1"/>
          </p:cNvSpPr>
          <p:nvPr>
            <p:ph type="pic" idx="3"/>
          </p:nvPr>
        </p:nvSpPr>
        <p:spPr>
          <a:xfrm>
            <a:off x="9765279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40" name="Google Shape;640;p370"/>
          <p:cNvSpPr>
            <a:spLocks noGrp="1"/>
          </p:cNvSpPr>
          <p:nvPr>
            <p:ph type="pic" idx="4"/>
          </p:nvPr>
        </p:nvSpPr>
        <p:spPr>
          <a:xfrm>
            <a:off x="7338956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41" name="Google Shape;641;p370"/>
          <p:cNvSpPr>
            <a:spLocks noGrp="1"/>
          </p:cNvSpPr>
          <p:nvPr>
            <p:ph type="pic" idx="5"/>
          </p:nvPr>
        </p:nvSpPr>
        <p:spPr>
          <a:xfrm>
            <a:off x="2425130" y="1575550"/>
            <a:ext cx="4913030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42" name="Google Shape;642;p370"/>
          <p:cNvSpPr txBox="1">
            <a:spLocks noGrp="1"/>
          </p:cNvSpPr>
          <p:nvPr>
            <p:ph type="title"/>
          </p:nvPr>
        </p:nvSpPr>
        <p:spPr>
          <a:xfrm>
            <a:off x="838200" y="2499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entury Gothic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37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4" name="Google Shape;644;p37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7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68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25">
            <a:extLst>
              <a:ext uri="{FF2B5EF4-FFF2-40B4-BE49-F238E27FC236}">
                <a16:creationId xmlns:a16="http://schemas.microsoft.com/office/drawing/2014/main" id="{D61EE2E4-C5DD-4944-B70C-8F0A3F741A59}"/>
              </a:ext>
            </a:extLst>
          </p:cNvPr>
          <p:cNvSpPr/>
          <p:nvPr userDrawn="1"/>
        </p:nvSpPr>
        <p:spPr>
          <a:xfrm>
            <a:off x="1295508" y="3039919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7" name="Freeform: Shape 26">
            <a:extLst>
              <a:ext uri="{FF2B5EF4-FFF2-40B4-BE49-F238E27FC236}">
                <a16:creationId xmlns:a16="http://schemas.microsoft.com/office/drawing/2014/main" id="{91FA36A8-94E8-4069-B957-F7145D77BD5F}"/>
              </a:ext>
            </a:extLst>
          </p:cNvPr>
          <p:cNvSpPr/>
          <p:nvPr userDrawn="1"/>
        </p:nvSpPr>
        <p:spPr>
          <a:xfrm>
            <a:off x="3670763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8" name="Freeform: Shape 27">
            <a:extLst>
              <a:ext uri="{FF2B5EF4-FFF2-40B4-BE49-F238E27FC236}">
                <a16:creationId xmlns:a16="http://schemas.microsoft.com/office/drawing/2014/main" id="{7D38D67C-B6B8-4EB2-BC07-4A8128F44D16}"/>
              </a:ext>
            </a:extLst>
          </p:cNvPr>
          <p:cNvSpPr/>
          <p:nvPr userDrawn="1"/>
        </p:nvSpPr>
        <p:spPr>
          <a:xfrm>
            <a:off x="4865676" y="3722308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9" name="Freeform: Shape 28">
            <a:extLst>
              <a:ext uri="{FF2B5EF4-FFF2-40B4-BE49-F238E27FC236}">
                <a16:creationId xmlns:a16="http://schemas.microsoft.com/office/drawing/2014/main" id="{6B2E4C8C-D96E-4A66-A3D2-3580DACCF801}"/>
              </a:ext>
            </a:extLst>
          </p:cNvPr>
          <p:cNvSpPr/>
          <p:nvPr userDrawn="1"/>
        </p:nvSpPr>
        <p:spPr>
          <a:xfrm>
            <a:off x="7245668" y="3725411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0" name="Freeform: Shape 29">
            <a:extLst>
              <a:ext uri="{FF2B5EF4-FFF2-40B4-BE49-F238E27FC236}">
                <a16:creationId xmlns:a16="http://schemas.microsoft.com/office/drawing/2014/main" id="{74E0B8B0-45C7-4733-BBDC-B82F9307E431}"/>
              </a:ext>
            </a:extLst>
          </p:cNvPr>
          <p:cNvSpPr/>
          <p:nvPr userDrawn="1"/>
        </p:nvSpPr>
        <p:spPr>
          <a:xfrm>
            <a:off x="8440729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1" name="Freeform: Shape 30">
            <a:extLst>
              <a:ext uri="{FF2B5EF4-FFF2-40B4-BE49-F238E27FC236}">
                <a16:creationId xmlns:a16="http://schemas.microsoft.com/office/drawing/2014/main" id="{F0BBECC2-631C-4C53-A9E8-6C87D48A3B01}"/>
              </a:ext>
            </a:extLst>
          </p:cNvPr>
          <p:cNvSpPr/>
          <p:nvPr userDrawn="1"/>
        </p:nvSpPr>
        <p:spPr>
          <a:xfrm>
            <a:off x="1274779" y="1667026"/>
            <a:ext cx="7152768" cy="2736950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274DD645-8640-45D5-9B60-F31EC01D3CC0}"/>
              </a:ext>
            </a:extLst>
          </p:cNvPr>
          <p:cNvSpPr/>
          <p:nvPr userDrawn="1"/>
        </p:nvSpPr>
        <p:spPr>
          <a:xfrm>
            <a:off x="8440979" y="1677475"/>
            <a:ext cx="2373549" cy="2062264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3" name="Freeform: Shape 34">
            <a:extLst>
              <a:ext uri="{FF2B5EF4-FFF2-40B4-BE49-F238E27FC236}">
                <a16:creationId xmlns:a16="http://schemas.microsoft.com/office/drawing/2014/main" id="{71C09F09-7119-47FD-8E60-E4A92C9A3119}"/>
              </a:ext>
            </a:extLst>
          </p:cNvPr>
          <p:cNvSpPr/>
          <p:nvPr userDrawn="1"/>
        </p:nvSpPr>
        <p:spPr>
          <a:xfrm flipH="1">
            <a:off x="10715501" y="2243467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4" name="Freeform: Shape 45">
            <a:extLst>
              <a:ext uri="{FF2B5EF4-FFF2-40B4-BE49-F238E27FC236}">
                <a16:creationId xmlns:a16="http://schemas.microsoft.com/office/drawing/2014/main" id="{E99BCE04-19B9-4541-925F-AC59CF760E7F}"/>
              </a:ext>
            </a:extLst>
          </p:cNvPr>
          <p:cNvSpPr/>
          <p:nvPr userDrawn="1"/>
        </p:nvSpPr>
        <p:spPr>
          <a:xfrm flipH="1">
            <a:off x="9534557" y="1571099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5" name="Freeform: Shape 46">
            <a:extLst>
              <a:ext uri="{FF2B5EF4-FFF2-40B4-BE49-F238E27FC236}">
                <a16:creationId xmlns:a16="http://schemas.microsoft.com/office/drawing/2014/main" id="{F2B610BB-26F6-44A5-B7DB-CEEDCAE916ED}"/>
              </a:ext>
            </a:extLst>
          </p:cNvPr>
          <p:cNvSpPr/>
          <p:nvPr userDrawn="1"/>
        </p:nvSpPr>
        <p:spPr>
          <a:xfrm flipH="1">
            <a:off x="8328171" y="2258376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6" name="Freeform: Shape 47">
            <a:extLst>
              <a:ext uri="{FF2B5EF4-FFF2-40B4-BE49-F238E27FC236}">
                <a16:creationId xmlns:a16="http://schemas.microsoft.com/office/drawing/2014/main" id="{C979636C-DE09-47B7-8972-BAE28DFA91DF}"/>
              </a:ext>
            </a:extLst>
          </p:cNvPr>
          <p:cNvSpPr/>
          <p:nvPr userDrawn="1"/>
        </p:nvSpPr>
        <p:spPr>
          <a:xfrm flipH="1">
            <a:off x="8333460" y="361085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7" name="Freeform: Shape 48">
            <a:extLst>
              <a:ext uri="{FF2B5EF4-FFF2-40B4-BE49-F238E27FC236}">
                <a16:creationId xmlns:a16="http://schemas.microsoft.com/office/drawing/2014/main" id="{01B12467-C508-4D89-94B3-6D23C6199703}"/>
              </a:ext>
            </a:extLst>
          </p:cNvPr>
          <p:cNvSpPr/>
          <p:nvPr userDrawn="1"/>
        </p:nvSpPr>
        <p:spPr>
          <a:xfrm flipH="1">
            <a:off x="7146016" y="429086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8" name="Freeform: Shape 49">
            <a:extLst>
              <a:ext uri="{FF2B5EF4-FFF2-40B4-BE49-F238E27FC236}">
                <a16:creationId xmlns:a16="http://schemas.microsoft.com/office/drawing/2014/main" id="{9EA72422-90A8-454F-8133-112CD2B85BEA}"/>
              </a:ext>
            </a:extLst>
          </p:cNvPr>
          <p:cNvSpPr/>
          <p:nvPr userDrawn="1"/>
        </p:nvSpPr>
        <p:spPr>
          <a:xfrm flipH="1">
            <a:off x="5937847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9" name="Freeform: Shape 50">
            <a:extLst>
              <a:ext uri="{FF2B5EF4-FFF2-40B4-BE49-F238E27FC236}">
                <a16:creationId xmlns:a16="http://schemas.microsoft.com/office/drawing/2014/main" id="{3C67727D-D0D9-4CA6-99EE-0B89D465A706}"/>
              </a:ext>
            </a:extLst>
          </p:cNvPr>
          <p:cNvSpPr/>
          <p:nvPr userDrawn="1"/>
        </p:nvSpPr>
        <p:spPr>
          <a:xfrm flipH="1">
            <a:off x="5951993" y="225130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0" name="Freeform: Shape 51">
            <a:extLst>
              <a:ext uri="{FF2B5EF4-FFF2-40B4-BE49-F238E27FC236}">
                <a16:creationId xmlns:a16="http://schemas.microsoft.com/office/drawing/2014/main" id="{C88A67D0-B01F-4CC8-B248-2CF85911F456}"/>
              </a:ext>
            </a:extLst>
          </p:cNvPr>
          <p:cNvSpPr/>
          <p:nvPr userDrawn="1"/>
        </p:nvSpPr>
        <p:spPr>
          <a:xfrm flipH="1">
            <a:off x="4778156" y="1565771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1" name="Freeform: Shape 52">
            <a:extLst>
              <a:ext uri="{FF2B5EF4-FFF2-40B4-BE49-F238E27FC236}">
                <a16:creationId xmlns:a16="http://schemas.microsoft.com/office/drawing/2014/main" id="{DBF6CA39-E979-4287-833E-20A9B455F7D6}"/>
              </a:ext>
            </a:extLst>
          </p:cNvPr>
          <p:cNvSpPr/>
          <p:nvPr userDrawn="1"/>
        </p:nvSpPr>
        <p:spPr>
          <a:xfrm flipH="1">
            <a:off x="3565843" y="2247823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2" name="Freeform: Shape 53">
            <a:extLst>
              <a:ext uri="{FF2B5EF4-FFF2-40B4-BE49-F238E27FC236}">
                <a16:creationId xmlns:a16="http://schemas.microsoft.com/office/drawing/2014/main" id="{9EAA4E60-7510-4920-A426-5630491CFAC2}"/>
              </a:ext>
            </a:extLst>
          </p:cNvPr>
          <p:cNvSpPr/>
          <p:nvPr userDrawn="1"/>
        </p:nvSpPr>
        <p:spPr>
          <a:xfrm flipH="1">
            <a:off x="3565952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3" name="Freeform: Shape 54">
            <a:extLst>
              <a:ext uri="{FF2B5EF4-FFF2-40B4-BE49-F238E27FC236}">
                <a16:creationId xmlns:a16="http://schemas.microsoft.com/office/drawing/2014/main" id="{322F7ECD-1942-42EE-B5E0-FC1E0206BFFD}"/>
              </a:ext>
            </a:extLst>
          </p:cNvPr>
          <p:cNvSpPr/>
          <p:nvPr userDrawn="1"/>
        </p:nvSpPr>
        <p:spPr>
          <a:xfrm flipH="1">
            <a:off x="2386318" y="296278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4" name="Freeform: Shape 55">
            <a:extLst>
              <a:ext uri="{FF2B5EF4-FFF2-40B4-BE49-F238E27FC236}">
                <a16:creationId xmlns:a16="http://schemas.microsoft.com/office/drawing/2014/main" id="{2465D6BD-72DA-4C13-97C2-7CF8D7F2F0C4}"/>
              </a:ext>
            </a:extLst>
          </p:cNvPr>
          <p:cNvSpPr/>
          <p:nvPr userDrawn="1"/>
        </p:nvSpPr>
        <p:spPr>
          <a:xfrm flipH="1">
            <a:off x="1190302" y="361221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5" name="Content placeholder 47" descr="Click icon to add picture">
            <a:extLst>
              <a:ext uri="{FF2B5EF4-FFF2-40B4-BE49-F238E27FC236}">
                <a16:creationId xmlns:a16="http://schemas.microsoft.com/office/drawing/2014/main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7136" y="386500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86" name="Content placeholder 47">
            <a:extLst>
              <a:ext uri="{FF2B5EF4-FFF2-40B4-BE49-F238E27FC236}">
                <a16:creationId xmlns:a16="http://schemas.microsoft.com/office/drawing/2014/main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7136" y="444707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87" name="Content placeholder 47" descr="Click icon to add picture">
            <a:extLst>
              <a:ext uri="{FF2B5EF4-FFF2-40B4-BE49-F238E27FC236}">
                <a16:creationId xmlns:a16="http://schemas.microsoft.com/office/drawing/2014/main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942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88" name="Content placeholder 47">
            <a:extLst>
              <a:ext uri="{FF2B5EF4-FFF2-40B4-BE49-F238E27FC236}">
                <a16:creationId xmlns:a16="http://schemas.microsoft.com/office/drawing/2014/main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89942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89" name="Content placeholder 47" descr="Click icon to add picture">
            <a:extLst>
              <a:ext uri="{FF2B5EF4-FFF2-40B4-BE49-F238E27FC236}">
                <a16:creationId xmlns:a16="http://schemas.microsoft.com/office/drawing/2014/main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7230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90" name="Content placeholder 47">
            <a:extLst>
              <a:ext uri="{FF2B5EF4-FFF2-40B4-BE49-F238E27FC236}">
                <a16:creationId xmlns:a16="http://schemas.microsoft.com/office/drawing/2014/main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07230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91" name="Content placeholder 47" descr="Click icon to add picture">
            <a:extLst>
              <a:ext uri="{FF2B5EF4-FFF2-40B4-BE49-F238E27FC236}">
                <a16:creationId xmlns:a16="http://schemas.microsoft.com/office/drawing/2014/main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01941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92" name="Content placeholder 47">
            <a:extLst>
              <a:ext uri="{FF2B5EF4-FFF2-40B4-BE49-F238E27FC236}">
                <a16:creationId xmlns:a16="http://schemas.microsoft.com/office/drawing/2014/main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1941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93" name="Content placeholder 47" descr="Click icon to add picture">
            <a:extLst>
              <a:ext uri="{FF2B5EF4-FFF2-40B4-BE49-F238E27FC236}">
                <a16:creationId xmlns:a16="http://schemas.microsoft.com/office/drawing/2014/main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4718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94" name="Content placeholder 47">
            <a:extLst>
              <a:ext uri="{FF2B5EF4-FFF2-40B4-BE49-F238E27FC236}">
                <a16:creationId xmlns:a16="http://schemas.microsoft.com/office/drawing/2014/main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34718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14" y="726705"/>
            <a:ext cx="10515600" cy="1205058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08809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2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71"/>
          <p:cNvSpPr>
            <a:spLocks noGrp="1"/>
          </p:cNvSpPr>
          <p:nvPr>
            <p:ph type="pic" idx="2"/>
          </p:nvPr>
        </p:nvSpPr>
        <p:spPr>
          <a:xfrm>
            <a:off x="6837219" y="0"/>
            <a:ext cx="535478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48" name="Google Shape;648;p371"/>
          <p:cNvSpPr txBox="1">
            <a:spLocks noGrp="1"/>
          </p:cNvSpPr>
          <p:nvPr>
            <p:ph type="ftr" idx="11"/>
          </p:nvPr>
        </p:nvSpPr>
        <p:spPr>
          <a:xfrm>
            <a:off x="2139696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37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0" name="Google Shape;650;p371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5355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2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72"/>
          <p:cNvSpPr>
            <a:spLocks noGrp="1"/>
          </p:cNvSpPr>
          <p:nvPr>
            <p:ph type="pic" idx="2"/>
          </p:nvPr>
        </p:nvSpPr>
        <p:spPr>
          <a:xfrm>
            <a:off x="731519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53" name="Google Shape;653;p372"/>
          <p:cNvSpPr>
            <a:spLocks noGrp="1"/>
          </p:cNvSpPr>
          <p:nvPr>
            <p:ph type="pic" idx="3"/>
          </p:nvPr>
        </p:nvSpPr>
        <p:spPr>
          <a:xfrm>
            <a:off x="4505140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54" name="Google Shape;654;p372"/>
          <p:cNvSpPr>
            <a:spLocks noGrp="1"/>
          </p:cNvSpPr>
          <p:nvPr>
            <p:ph type="pic" idx="4"/>
          </p:nvPr>
        </p:nvSpPr>
        <p:spPr>
          <a:xfrm>
            <a:off x="8275281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55" name="Google Shape;655;p37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6" name="Google Shape;656;p3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57" name="Google Shape;657;p37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7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1148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lt2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73"/>
          <p:cNvSpPr>
            <a:spLocks noGrp="1"/>
          </p:cNvSpPr>
          <p:nvPr>
            <p:ph type="pic" idx="2"/>
          </p:nvPr>
        </p:nvSpPr>
        <p:spPr>
          <a:xfrm>
            <a:off x="6857999" y="0"/>
            <a:ext cx="5334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61" name="Google Shape;661;p373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37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3" name="Google Shape;663;p37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373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1217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74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374"/>
          <p:cNvSpPr>
            <a:spLocks noGrp="1"/>
          </p:cNvSpPr>
          <p:nvPr>
            <p:ph type="pic" idx="2"/>
          </p:nvPr>
        </p:nvSpPr>
        <p:spPr>
          <a:xfrm>
            <a:off x="1965590" y="2330986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68" name="Google Shape;668;p374"/>
          <p:cNvSpPr>
            <a:spLocks noGrp="1"/>
          </p:cNvSpPr>
          <p:nvPr>
            <p:ph type="pic" idx="3"/>
          </p:nvPr>
        </p:nvSpPr>
        <p:spPr>
          <a:xfrm>
            <a:off x="5024747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69" name="Google Shape;669;p374"/>
          <p:cNvSpPr>
            <a:spLocks noGrp="1"/>
          </p:cNvSpPr>
          <p:nvPr>
            <p:ph type="pic" idx="4"/>
          </p:nvPr>
        </p:nvSpPr>
        <p:spPr>
          <a:xfrm>
            <a:off x="8083904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70" name="Google Shape;670;p37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1" name="Google Shape;671;p37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374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76727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lt2"/>
        </a:soli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75"/>
          <p:cNvSpPr>
            <a:spLocks noGrp="1"/>
          </p:cNvSpPr>
          <p:nvPr>
            <p:ph type="pic" idx="2"/>
          </p:nvPr>
        </p:nvSpPr>
        <p:spPr>
          <a:xfrm>
            <a:off x="6537979" y="2"/>
            <a:ext cx="5654023" cy="56540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75" name="Google Shape;675;p375"/>
          <p:cNvSpPr/>
          <p:nvPr/>
        </p:nvSpPr>
        <p:spPr>
          <a:xfrm>
            <a:off x="6065522" y="0"/>
            <a:ext cx="6126479" cy="6126480"/>
          </a:xfrm>
          <a:custGeom>
            <a:avLst/>
            <a:gdLst/>
            <a:ahLst/>
            <a:cxnLst/>
            <a:rect l="l" t="t" r="r" b="b"/>
            <a:pathLst>
              <a:path w="6126479" h="6126480" extrusionOk="0">
                <a:moveTo>
                  <a:pt x="6126479" y="6126480"/>
                </a:moveTo>
                <a:cubicBezTo>
                  <a:pt x="2742918" y="6126480"/>
                  <a:pt x="0" y="3383561"/>
                  <a:pt x="0" y="0"/>
                </a:cubicBezTo>
              </a:path>
            </a:pathLst>
          </a:custGeom>
          <a:noFill/>
          <a:ln w="50800" cap="rnd" cmpd="sng">
            <a:solidFill>
              <a:srgbClr val="FE70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37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7" name="Google Shape;677;p37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375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8269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76"/>
          <p:cNvSpPr/>
          <p:nvPr/>
        </p:nvSpPr>
        <p:spPr>
          <a:xfrm>
            <a:off x="0" y="731520"/>
            <a:ext cx="12192000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376"/>
          <p:cNvSpPr txBox="1">
            <a:spLocks noGrp="1"/>
          </p:cNvSpPr>
          <p:nvPr>
            <p:ph type="title"/>
          </p:nvPr>
        </p:nvSpPr>
        <p:spPr>
          <a:xfrm>
            <a:off x="838200" y="8688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37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83" name="Google Shape;683;p37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376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5251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lt2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77"/>
          <p:cNvSpPr/>
          <p:nvPr/>
        </p:nvSpPr>
        <p:spPr>
          <a:xfrm flipH="1">
            <a:off x="6858000" y="0"/>
            <a:ext cx="5334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377"/>
          <p:cNvSpPr>
            <a:spLocks noGrp="1"/>
          </p:cNvSpPr>
          <p:nvPr>
            <p:ph type="pic" idx="2"/>
          </p:nvPr>
        </p:nvSpPr>
        <p:spPr>
          <a:xfrm>
            <a:off x="8373943" y="951795"/>
            <a:ext cx="2302113" cy="49544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88" name="Google Shape;688;p377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377"/>
          <p:cNvSpPr txBox="1">
            <a:spLocks noGrp="1"/>
          </p:cNvSpPr>
          <p:nvPr>
            <p:ph type="ftr" idx="11"/>
          </p:nvPr>
        </p:nvSpPr>
        <p:spPr>
          <a:xfrm>
            <a:off x="259480" y="6252441"/>
            <a:ext cx="63907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37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6065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chemeClr val="lt2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78"/>
          <p:cNvSpPr/>
          <p:nvPr/>
        </p:nvSpPr>
        <p:spPr>
          <a:xfrm flipH="1">
            <a:off x="0" y="-12271"/>
            <a:ext cx="3054764" cy="696032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378"/>
          <p:cNvSpPr>
            <a:spLocks noGrp="1"/>
          </p:cNvSpPr>
          <p:nvPr>
            <p:ph type="pic" idx="2"/>
          </p:nvPr>
        </p:nvSpPr>
        <p:spPr>
          <a:xfrm>
            <a:off x="1067598" y="2310626"/>
            <a:ext cx="3982050" cy="25708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94" name="Google Shape;694;p37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5" name="Google Shape;695;p37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378"/>
          <p:cNvSpPr txBox="1">
            <a:spLocks noGrp="1"/>
          </p:cNvSpPr>
          <p:nvPr>
            <p:ph type="ftr" idx="11"/>
          </p:nvPr>
        </p:nvSpPr>
        <p:spPr>
          <a:xfrm>
            <a:off x="3617070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697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2796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lt2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80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01" name="Google Shape;701;p38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2" name="Google Shape;702;p38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38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730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 flipH="1">
            <a:off x="769290" y="491100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 flipH="1">
            <a:off x="783145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 flipH="1">
            <a:off x="0" y="3709992"/>
            <a:ext cx="115794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1" name="Subtitle 47" descr="Click icon to add picture">
            <a:extLst>
              <a:ext uri="{FF2B5EF4-FFF2-40B4-BE49-F238E27FC236}">
                <a16:creationId xmlns:a16="http://schemas.microsoft.com/office/drawing/2014/main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0705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0705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7" name="Picture placeholder">
            <a:extLst>
              <a:ext uri="{FF2B5EF4-FFF2-40B4-BE49-F238E27FC236}">
                <a16:creationId xmlns:a16="http://schemas.microsoft.com/office/drawing/2014/main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88170" y="2296125"/>
            <a:ext cx="1886360" cy="21446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4" y="1690878"/>
            <a:ext cx="6599429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47" descr="Click icon to add picture">
            <a:extLst>
              <a:ext uri="{FF2B5EF4-FFF2-40B4-BE49-F238E27FC236}">
                <a16:creationId xmlns:a16="http://schemas.microsoft.com/office/drawing/2014/main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11506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11506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36463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81"/>
          <p:cNvSpPr>
            <a:spLocks noGrp="1"/>
          </p:cNvSpPr>
          <p:nvPr>
            <p:ph type="pic" idx="2"/>
          </p:nvPr>
        </p:nvSpPr>
        <p:spPr>
          <a:xfrm>
            <a:off x="894819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06" name="Google Shape;706;p381"/>
          <p:cNvSpPr>
            <a:spLocks noGrp="1"/>
          </p:cNvSpPr>
          <p:nvPr>
            <p:ph type="pic" idx="3"/>
          </p:nvPr>
        </p:nvSpPr>
        <p:spPr>
          <a:xfrm>
            <a:off x="6841031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07" name="Google Shape;707;p381"/>
          <p:cNvSpPr>
            <a:spLocks noGrp="1"/>
          </p:cNvSpPr>
          <p:nvPr>
            <p:ph type="pic" idx="4"/>
          </p:nvPr>
        </p:nvSpPr>
        <p:spPr>
          <a:xfrm>
            <a:off x="894819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08" name="Google Shape;708;p381"/>
          <p:cNvSpPr>
            <a:spLocks noGrp="1"/>
          </p:cNvSpPr>
          <p:nvPr>
            <p:ph type="pic" idx="5"/>
          </p:nvPr>
        </p:nvSpPr>
        <p:spPr>
          <a:xfrm>
            <a:off x="6841031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09" name="Google Shape;709;p38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0" name="Google Shape;710;p38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381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1920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0081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lt2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19"/>
          <p:cNvSpPr>
            <a:spLocks noGrp="1"/>
          </p:cNvSpPr>
          <p:nvPr>
            <p:ph type="pic" idx="2"/>
          </p:nvPr>
        </p:nvSpPr>
        <p:spPr>
          <a:xfrm>
            <a:off x="6857999" y="0"/>
            <a:ext cx="533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22" name="Google Shape;722;p319"/>
          <p:cNvSpPr/>
          <p:nvPr/>
        </p:nvSpPr>
        <p:spPr>
          <a:xfrm>
            <a:off x="11410972" y="6369580"/>
            <a:ext cx="351900" cy="351900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31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4" name="Google Shape;724;p31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1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6649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79"/>
          <p:cNvSpPr/>
          <p:nvPr/>
        </p:nvSpPr>
        <p:spPr>
          <a:xfrm>
            <a:off x="0" y="731520"/>
            <a:ext cx="12192000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179"/>
          <p:cNvSpPr txBox="1">
            <a:spLocks noGrp="1"/>
          </p:cNvSpPr>
          <p:nvPr>
            <p:ph type="title"/>
          </p:nvPr>
        </p:nvSpPr>
        <p:spPr>
          <a:xfrm>
            <a:off x="838200" y="8688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7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0" name="Google Shape;730;p17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6399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9"/>
          <p:cNvSpPr>
            <a:spLocks noGrp="1"/>
          </p:cNvSpPr>
          <p:nvPr>
            <p:ph type="pic" idx="2"/>
          </p:nvPr>
        </p:nvSpPr>
        <p:spPr>
          <a:xfrm>
            <a:off x="6837219" y="0"/>
            <a:ext cx="535478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33" name="Google Shape;733;p219"/>
          <p:cNvSpPr txBox="1">
            <a:spLocks noGrp="1"/>
          </p:cNvSpPr>
          <p:nvPr>
            <p:ph type="ftr" idx="11"/>
          </p:nvPr>
        </p:nvSpPr>
        <p:spPr>
          <a:xfrm>
            <a:off x="2139696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1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09713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20"/>
          <p:cNvSpPr/>
          <p:nvPr/>
        </p:nvSpPr>
        <p:spPr>
          <a:xfrm>
            <a:off x="-100739" y="731520"/>
            <a:ext cx="6903661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220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38" name="Google Shape;738;p220"/>
          <p:cNvSpPr txBox="1">
            <a:spLocks noGrp="1"/>
          </p:cNvSpPr>
          <p:nvPr>
            <p:ph type="title"/>
          </p:nvPr>
        </p:nvSpPr>
        <p:spPr>
          <a:xfrm>
            <a:off x="473990" y="1000555"/>
            <a:ext cx="55522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22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0" name="Google Shape;740;p22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3845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2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2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3" name="Google Shape;743;p221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4083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dk2"/>
        </a:solid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2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6" name="Google Shape;746;p22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333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lt2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23"/>
          <p:cNvSpPr>
            <a:spLocks noGrp="1"/>
          </p:cNvSpPr>
          <p:nvPr>
            <p:ph type="pic" idx="2"/>
          </p:nvPr>
        </p:nvSpPr>
        <p:spPr>
          <a:xfrm>
            <a:off x="1" y="3159760"/>
            <a:ext cx="12191205" cy="2966720"/>
          </a:xfrm>
          <a:prstGeom prst="rect">
            <a:avLst/>
          </a:prstGeom>
          <a:noFill/>
          <a:ln>
            <a:noFill/>
          </a:ln>
        </p:spPr>
      </p:sp>
      <p:sp>
        <p:nvSpPr>
          <p:cNvPr id="749" name="Google Shape;749;p22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0" name="Google Shape;750;p223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29158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2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24"/>
          <p:cNvSpPr>
            <a:spLocks noGrp="1"/>
          </p:cNvSpPr>
          <p:nvPr>
            <p:ph type="pic" idx="2"/>
          </p:nvPr>
        </p:nvSpPr>
        <p:spPr>
          <a:xfrm>
            <a:off x="731519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53" name="Google Shape;753;p224"/>
          <p:cNvSpPr>
            <a:spLocks noGrp="1"/>
          </p:cNvSpPr>
          <p:nvPr>
            <p:ph type="pic" idx="3"/>
          </p:nvPr>
        </p:nvSpPr>
        <p:spPr>
          <a:xfrm>
            <a:off x="4505140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54" name="Google Shape;754;p224"/>
          <p:cNvSpPr>
            <a:spLocks noGrp="1"/>
          </p:cNvSpPr>
          <p:nvPr>
            <p:ph type="pic" idx="4"/>
          </p:nvPr>
        </p:nvSpPr>
        <p:spPr>
          <a:xfrm>
            <a:off x="8275281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55" name="Google Shape;755;p22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6" name="Google Shape;756;p2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224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187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946AB17-3782-8412-C51A-DE10A0637453}"/>
              </a:ext>
            </a:extLst>
          </p:cNvPr>
          <p:cNvSpPr/>
          <p:nvPr userDrawn="1"/>
        </p:nvSpPr>
        <p:spPr>
          <a:xfrm>
            <a:off x="0" y="2860787"/>
            <a:ext cx="2361029" cy="3676532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1014233" y="5253270"/>
            <a:ext cx="1710765" cy="1593273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2" name="Content Placeholder 47" descr="Click icon to add picture">
            <a:extLst>
              <a:ext uri="{FF2B5EF4-FFF2-40B4-BE49-F238E27FC236}">
                <a16:creationId xmlns:a16="http://schemas.microsoft.com/office/drawing/2014/main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1609" y="1025236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71608" y="1469069"/>
            <a:ext cx="5162709" cy="1506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1609" y="2984685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1607" y="4597473"/>
            <a:ext cx="5162709" cy="421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71608" y="3419684"/>
            <a:ext cx="5162709" cy="11777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71608" y="5041922"/>
            <a:ext cx="5162709" cy="16359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2631891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227758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734172" y="1141669"/>
            <a:ext cx="507778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24705" y="3105650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714069" y="4716041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21137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lt2"/>
        </a:solidFill>
        <a:effectLst/>
      </p:bgPr>
    </p:bg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25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60" name="Google Shape;760;p22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1" name="Google Shape;761;p225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14441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26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26"/>
          <p:cNvSpPr>
            <a:spLocks noGrp="1"/>
          </p:cNvSpPr>
          <p:nvPr>
            <p:ph type="pic" idx="2"/>
          </p:nvPr>
        </p:nvSpPr>
        <p:spPr>
          <a:xfrm>
            <a:off x="6888434" y="1245734"/>
            <a:ext cx="4336978" cy="436653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65" name="Google Shape;765;p22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6" name="Google Shape;766;p2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26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1676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2"/>
        </a:solid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8" cy="36982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70" name="Google Shape;770;p227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2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7762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lt2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228"/>
          <p:cNvSpPr>
            <a:spLocks noGrp="1"/>
          </p:cNvSpPr>
          <p:nvPr>
            <p:ph type="pic" idx="2"/>
          </p:nvPr>
        </p:nvSpPr>
        <p:spPr>
          <a:xfrm>
            <a:off x="-795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74" name="Google Shape;774;p228"/>
          <p:cNvSpPr>
            <a:spLocks noGrp="1"/>
          </p:cNvSpPr>
          <p:nvPr>
            <p:ph type="pic" idx="3"/>
          </p:nvPr>
        </p:nvSpPr>
        <p:spPr>
          <a:xfrm>
            <a:off x="9765279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75" name="Google Shape;775;p228"/>
          <p:cNvSpPr>
            <a:spLocks noGrp="1"/>
          </p:cNvSpPr>
          <p:nvPr>
            <p:ph type="pic" idx="4"/>
          </p:nvPr>
        </p:nvSpPr>
        <p:spPr>
          <a:xfrm>
            <a:off x="7338956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76" name="Google Shape;776;p228"/>
          <p:cNvSpPr>
            <a:spLocks noGrp="1"/>
          </p:cNvSpPr>
          <p:nvPr>
            <p:ph type="pic" idx="5"/>
          </p:nvPr>
        </p:nvSpPr>
        <p:spPr>
          <a:xfrm>
            <a:off x="2425130" y="1575550"/>
            <a:ext cx="4913030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77" name="Google Shape;777;p228"/>
          <p:cNvSpPr txBox="1">
            <a:spLocks noGrp="1"/>
          </p:cNvSpPr>
          <p:nvPr>
            <p:ph type="title"/>
          </p:nvPr>
        </p:nvSpPr>
        <p:spPr>
          <a:xfrm>
            <a:off x="838200" y="2499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entury Gothic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2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9" name="Google Shape;779;p228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4732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29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229"/>
          <p:cNvSpPr>
            <a:spLocks noGrp="1"/>
          </p:cNvSpPr>
          <p:nvPr>
            <p:ph type="pic" idx="2"/>
          </p:nvPr>
        </p:nvSpPr>
        <p:spPr>
          <a:xfrm>
            <a:off x="1965590" y="2330986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83" name="Google Shape;783;p229"/>
          <p:cNvSpPr>
            <a:spLocks noGrp="1"/>
          </p:cNvSpPr>
          <p:nvPr>
            <p:ph type="pic" idx="3"/>
          </p:nvPr>
        </p:nvSpPr>
        <p:spPr>
          <a:xfrm>
            <a:off x="5024747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84" name="Google Shape;784;p229"/>
          <p:cNvSpPr>
            <a:spLocks noGrp="1"/>
          </p:cNvSpPr>
          <p:nvPr>
            <p:ph type="pic" idx="4"/>
          </p:nvPr>
        </p:nvSpPr>
        <p:spPr>
          <a:xfrm>
            <a:off x="8083904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85" name="Google Shape;785;p22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6" name="Google Shape;786;p22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1324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230"/>
          <p:cNvSpPr>
            <a:spLocks noGrp="1"/>
          </p:cNvSpPr>
          <p:nvPr>
            <p:ph type="pic" idx="2"/>
          </p:nvPr>
        </p:nvSpPr>
        <p:spPr>
          <a:xfrm>
            <a:off x="894819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89" name="Google Shape;789;p230"/>
          <p:cNvSpPr>
            <a:spLocks noGrp="1"/>
          </p:cNvSpPr>
          <p:nvPr>
            <p:ph type="pic" idx="3"/>
          </p:nvPr>
        </p:nvSpPr>
        <p:spPr>
          <a:xfrm>
            <a:off x="6841031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90" name="Google Shape;790;p230"/>
          <p:cNvSpPr>
            <a:spLocks noGrp="1"/>
          </p:cNvSpPr>
          <p:nvPr>
            <p:ph type="pic" idx="4"/>
          </p:nvPr>
        </p:nvSpPr>
        <p:spPr>
          <a:xfrm>
            <a:off x="894819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91" name="Google Shape;791;p230"/>
          <p:cNvSpPr>
            <a:spLocks noGrp="1"/>
          </p:cNvSpPr>
          <p:nvPr>
            <p:ph type="pic" idx="5"/>
          </p:nvPr>
        </p:nvSpPr>
        <p:spPr>
          <a:xfrm>
            <a:off x="6841031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92" name="Google Shape;792;p23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3" name="Google Shape;793;p23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7554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lt2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31"/>
          <p:cNvSpPr>
            <a:spLocks noGrp="1"/>
          </p:cNvSpPr>
          <p:nvPr>
            <p:ph type="pic" idx="2"/>
          </p:nvPr>
        </p:nvSpPr>
        <p:spPr>
          <a:xfrm>
            <a:off x="6537979" y="2"/>
            <a:ext cx="5654023" cy="56540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96" name="Google Shape;796;p231"/>
          <p:cNvSpPr/>
          <p:nvPr/>
        </p:nvSpPr>
        <p:spPr>
          <a:xfrm>
            <a:off x="6065522" y="0"/>
            <a:ext cx="6126479" cy="6126480"/>
          </a:xfrm>
          <a:custGeom>
            <a:avLst/>
            <a:gdLst/>
            <a:ahLst/>
            <a:cxnLst/>
            <a:rect l="l" t="t" r="r" b="b"/>
            <a:pathLst>
              <a:path w="6126479" h="6126480" extrusionOk="0">
                <a:moveTo>
                  <a:pt x="6126479" y="6126480"/>
                </a:moveTo>
                <a:cubicBezTo>
                  <a:pt x="2742918" y="6126480"/>
                  <a:pt x="0" y="3383561"/>
                  <a:pt x="0" y="0"/>
                </a:cubicBezTo>
              </a:path>
            </a:pathLst>
          </a:custGeom>
          <a:noFill/>
          <a:ln w="50800" cap="rnd" cmpd="sng">
            <a:solidFill>
              <a:srgbClr val="FE70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23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8" name="Google Shape;798;p231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6816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801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427" y="3253120"/>
            <a:ext cx="4959822" cy="20071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</a:extLst>
          </p:cNvPr>
          <p:cNvSpPr/>
          <p:nvPr userDrawn="1"/>
        </p:nvSpPr>
        <p:spPr>
          <a:xfrm flipH="1">
            <a:off x="7400972" y="4508725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7" y="2497488"/>
            <a:ext cx="9823998" cy="132556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327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54948" y="250209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91110" y="2493385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51412" y="5238680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948599" y="319492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3093990"/>
            <a:ext cx="3034145" cy="1879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03538"/>
            <a:ext cx="5055698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3"/>
          <p:cNvSpPr>
            <a:spLocks noGrp="1"/>
          </p:cNvSpPr>
          <p:nvPr>
            <p:ph type="pic" idx="2"/>
          </p:nvPr>
        </p:nvSpPr>
        <p:spPr>
          <a:xfrm>
            <a:off x="6888434" y="1245734"/>
            <a:ext cx="4336978" cy="436653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203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769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>
            <a:spLocks noGrp="1"/>
          </p:cNvSpPr>
          <p:nvPr>
            <p:ph type="pic" idx="2"/>
          </p:nvPr>
        </p:nvSpPr>
        <p:spPr>
          <a:xfrm>
            <a:off x="731519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" name="Google Shape;25;p29"/>
          <p:cNvSpPr>
            <a:spLocks noGrp="1"/>
          </p:cNvSpPr>
          <p:nvPr>
            <p:ph type="pic" idx="3"/>
          </p:nvPr>
        </p:nvSpPr>
        <p:spPr>
          <a:xfrm>
            <a:off x="4505140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" name="Google Shape;26;p29"/>
          <p:cNvSpPr>
            <a:spLocks noGrp="1"/>
          </p:cNvSpPr>
          <p:nvPr>
            <p:ph type="pic" idx="4"/>
          </p:nvPr>
        </p:nvSpPr>
        <p:spPr>
          <a:xfrm>
            <a:off x="8275281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" name="Google Shape;27;p2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32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72" y="3435545"/>
            <a:ext cx="4253399" cy="174011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74533-8C0E-4E82-A582-891A0555FA1F}"/>
              </a:ext>
            </a:extLst>
          </p:cNvPr>
          <p:cNvSpPr/>
          <p:nvPr userDrawn="1"/>
        </p:nvSpPr>
        <p:spPr>
          <a:xfrm>
            <a:off x="7328126" y="231031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E3938-A754-4D49-B509-249EE9BD83AB}"/>
              </a:ext>
            </a:extLst>
          </p:cNvPr>
          <p:cNvSpPr/>
          <p:nvPr userDrawn="1"/>
        </p:nvSpPr>
        <p:spPr>
          <a:xfrm>
            <a:off x="8375472" y="409533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4027" y="1076241"/>
            <a:ext cx="1913128" cy="10547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</a:t>
            </a:r>
            <a:r>
              <a:rPr lang="zh-CN" altLang="en-US"/>
              <a:t> </a:t>
            </a:r>
            <a:r>
              <a:rPr lang="en-US" altLang="zh-CN"/>
              <a:t>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75472" y="1076241"/>
            <a:ext cx="1904890" cy="10547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</a:t>
            </a:r>
            <a:r>
              <a:rPr lang="zh-CN" altLang="en-US"/>
              <a:t> </a:t>
            </a:r>
            <a:r>
              <a:rPr lang="en-US" altLang="zh-CN"/>
              <a:t>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21949" y="2844725"/>
            <a:ext cx="1914694" cy="10891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09651" y="2826795"/>
            <a:ext cx="1913128" cy="11071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7234" y="4631270"/>
            <a:ext cx="1913128" cy="1075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4D27EAE5-5D14-4E2B-9A4E-E1CE7C26F40F}"/>
              </a:ext>
            </a:extLst>
          </p:cNvPr>
          <p:cNvSpPr/>
          <p:nvPr userDrawn="1"/>
        </p:nvSpPr>
        <p:spPr>
          <a:xfrm>
            <a:off x="630971" y="606175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96F5D-2CC8-44C2-B5B5-E61BEFFF5A72}"/>
              </a:ext>
            </a:extLst>
          </p:cNvPr>
          <p:cNvSpPr/>
          <p:nvPr userDrawn="1"/>
        </p:nvSpPr>
        <p:spPr>
          <a:xfrm>
            <a:off x="5252937" y="2290859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093633-6A91-42B5-961C-4B3A5DDF2146}"/>
              </a:ext>
            </a:extLst>
          </p:cNvPr>
          <p:cNvSpPr/>
          <p:nvPr userDrawn="1"/>
        </p:nvSpPr>
        <p:spPr>
          <a:xfrm>
            <a:off x="6310033" y="405642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194169" y="6217920"/>
            <a:ext cx="458592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209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8"/>
          <p:cNvSpPr txBox="1">
            <a:spLocks noGrp="1"/>
          </p:cNvSpPr>
          <p:nvPr>
            <p:ph type="body" idx="1"/>
          </p:nvPr>
        </p:nvSpPr>
        <p:spPr>
          <a:xfrm>
            <a:off x="944787" y="2090406"/>
            <a:ext cx="1369536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18"/>
          <p:cNvSpPr txBox="1">
            <a:spLocks noGrp="1"/>
          </p:cNvSpPr>
          <p:nvPr>
            <p:ph type="body" idx="2"/>
          </p:nvPr>
        </p:nvSpPr>
        <p:spPr>
          <a:xfrm>
            <a:off x="3147660" y="2133332"/>
            <a:ext cx="14345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18"/>
          <p:cNvSpPr txBox="1">
            <a:spLocks noGrp="1"/>
          </p:cNvSpPr>
          <p:nvPr>
            <p:ph type="body" idx="3"/>
          </p:nvPr>
        </p:nvSpPr>
        <p:spPr>
          <a:xfrm>
            <a:off x="7379158" y="2071290"/>
            <a:ext cx="157315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18"/>
          <p:cNvSpPr txBox="1">
            <a:spLocks noGrp="1"/>
          </p:cNvSpPr>
          <p:nvPr>
            <p:ph type="body" idx="4"/>
          </p:nvPr>
        </p:nvSpPr>
        <p:spPr>
          <a:xfrm>
            <a:off x="2345392" y="5327964"/>
            <a:ext cx="1186179" cy="67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BE60"/>
              </a:buClr>
              <a:buSzPts val="5400"/>
              <a:buNone/>
              <a:defRPr sz="5400" b="1">
                <a:solidFill>
                  <a:srgbClr val="F7BE6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18"/>
          <p:cNvSpPr txBox="1">
            <a:spLocks noGrp="1"/>
          </p:cNvSpPr>
          <p:nvPr>
            <p:ph type="body" idx="5"/>
          </p:nvPr>
        </p:nvSpPr>
        <p:spPr>
          <a:xfrm>
            <a:off x="6590774" y="5794553"/>
            <a:ext cx="1186179" cy="67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BE7B"/>
              </a:buClr>
              <a:buSzPts val="5400"/>
              <a:buNone/>
              <a:defRPr sz="5400" b="1">
                <a:solidFill>
                  <a:srgbClr val="5CBE7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8"/>
          <p:cNvSpPr>
            <a:spLocks noGrp="1"/>
          </p:cNvSpPr>
          <p:nvPr>
            <p:ph type="pic" idx="6"/>
          </p:nvPr>
        </p:nvSpPr>
        <p:spPr>
          <a:xfrm>
            <a:off x="7410038" y="4551608"/>
            <a:ext cx="4024600" cy="2306392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318"/>
          <p:cNvSpPr txBox="1">
            <a:spLocks noGrp="1"/>
          </p:cNvSpPr>
          <p:nvPr>
            <p:ph type="body" idx="7"/>
          </p:nvPr>
        </p:nvSpPr>
        <p:spPr>
          <a:xfrm>
            <a:off x="5361873" y="2097130"/>
            <a:ext cx="143456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18"/>
          <p:cNvSpPr txBox="1">
            <a:spLocks noGrp="1"/>
          </p:cNvSpPr>
          <p:nvPr>
            <p:ph type="body" idx="8"/>
          </p:nvPr>
        </p:nvSpPr>
        <p:spPr>
          <a:xfrm>
            <a:off x="9530045" y="2069299"/>
            <a:ext cx="157315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8"/>
          <p:cNvSpPr txBox="1">
            <a:spLocks noGrp="1"/>
          </p:cNvSpPr>
          <p:nvPr>
            <p:ph type="body" idx="9"/>
          </p:nvPr>
        </p:nvSpPr>
        <p:spPr>
          <a:xfrm>
            <a:off x="1162548" y="3235567"/>
            <a:ext cx="1554480" cy="8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8"/>
          <p:cNvSpPr txBox="1">
            <a:spLocks noGrp="1"/>
          </p:cNvSpPr>
          <p:nvPr>
            <p:ph type="body" idx="13"/>
          </p:nvPr>
        </p:nvSpPr>
        <p:spPr>
          <a:xfrm>
            <a:off x="3290507" y="3235567"/>
            <a:ext cx="1554480" cy="8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8"/>
          <p:cNvSpPr txBox="1">
            <a:spLocks noGrp="1"/>
          </p:cNvSpPr>
          <p:nvPr>
            <p:ph type="body" idx="14"/>
          </p:nvPr>
        </p:nvSpPr>
        <p:spPr>
          <a:xfrm>
            <a:off x="5418466" y="3235567"/>
            <a:ext cx="1554480" cy="8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18"/>
          <p:cNvSpPr txBox="1">
            <a:spLocks noGrp="1"/>
          </p:cNvSpPr>
          <p:nvPr>
            <p:ph type="body" idx="15"/>
          </p:nvPr>
        </p:nvSpPr>
        <p:spPr>
          <a:xfrm>
            <a:off x="7546425" y="3235567"/>
            <a:ext cx="1554480" cy="8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8"/>
          <p:cNvSpPr txBox="1">
            <a:spLocks noGrp="1"/>
          </p:cNvSpPr>
          <p:nvPr>
            <p:ph type="body" idx="16"/>
          </p:nvPr>
        </p:nvSpPr>
        <p:spPr>
          <a:xfrm>
            <a:off x="9674383" y="3235567"/>
            <a:ext cx="1554480" cy="83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18"/>
          <p:cNvSpPr txBox="1">
            <a:spLocks noGrp="1"/>
          </p:cNvSpPr>
          <p:nvPr>
            <p:ph type="body" idx="17"/>
          </p:nvPr>
        </p:nvSpPr>
        <p:spPr>
          <a:xfrm>
            <a:off x="223428" y="3828468"/>
            <a:ext cx="1186179" cy="67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5427"/>
              </a:buClr>
              <a:buSzPts val="5400"/>
              <a:buNone/>
              <a:defRPr sz="5400" b="1">
                <a:solidFill>
                  <a:srgbClr val="BE542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8"/>
          <p:cNvSpPr txBox="1">
            <a:spLocks noGrp="1"/>
          </p:cNvSpPr>
          <p:nvPr>
            <p:ph type="body" idx="18"/>
          </p:nvPr>
        </p:nvSpPr>
        <p:spPr>
          <a:xfrm>
            <a:off x="4481597" y="4320065"/>
            <a:ext cx="1186179" cy="76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D79D"/>
              </a:buClr>
              <a:buSzPts val="5400"/>
              <a:buNone/>
              <a:defRPr sz="5400" b="1">
                <a:solidFill>
                  <a:srgbClr val="FAD79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18"/>
          <p:cNvSpPr txBox="1">
            <a:spLocks noGrp="1"/>
          </p:cNvSpPr>
          <p:nvPr>
            <p:ph type="body" idx="19"/>
          </p:nvPr>
        </p:nvSpPr>
        <p:spPr>
          <a:xfrm>
            <a:off x="8710998" y="4362379"/>
            <a:ext cx="1186179" cy="67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2A44"/>
              </a:buClr>
              <a:buSzPts val="5400"/>
              <a:buNone/>
              <a:defRPr sz="5400" b="1">
                <a:solidFill>
                  <a:srgbClr val="2D2A4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90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/>
          <p:nvPr/>
        </p:nvSpPr>
        <p:spPr>
          <a:xfrm>
            <a:off x="0" y="1"/>
            <a:ext cx="5730238" cy="6075549"/>
          </a:xfrm>
          <a:custGeom>
            <a:avLst/>
            <a:gdLst/>
            <a:ahLst/>
            <a:cxnLst/>
            <a:rect l="l" t="t" r="r" b="b"/>
            <a:pathLst>
              <a:path w="5730238" h="6075549" extrusionOk="0">
                <a:moveTo>
                  <a:pt x="0" y="0"/>
                </a:moveTo>
                <a:lnTo>
                  <a:pt x="4863127" y="0"/>
                </a:lnTo>
                <a:lnTo>
                  <a:pt x="4885739" y="24880"/>
                </a:lnTo>
                <a:cubicBezTo>
                  <a:pt x="5413315" y="664155"/>
                  <a:pt x="5730238" y="1483720"/>
                  <a:pt x="5730238" y="2377306"/>
                </a:cubicBezTo>
                <a:cubicBezTo>
                  <a:pt x="5730238" y="4419789"/>
                  <a:pt x="4074478" y="6075549"/>
                  <a:pt x="2031995" y="6075549"/>
                </a:cubicBezTo>
                <a:cubicBezTo>
                  <a:pt x="1393719" y="6075549"/>
                  <a:pt x="793209" y="5913854"/>
                  <a:pt x="269193" y="5629191"/>
                </a:cubicBezTo>
                <a:lnTo>
                  <a:pt x="0" y="5465653"/>
                </a:lnTo>
                <a:close/>
              </a:path>
            </a:pathLst>
          </a:custGeom>
          <a:solidFill>
            <a:srgbClr val="F2F2F2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30"/>
          <p:cNvSpPr>
            <a:spLocks noGrp="1"/>
          </p:cNvSpPr>
          <p:nvPr>
            <p:ph type="pic" idx="2"/>
          </p:nvPr>
        </p:nvSpPr>
        <p:spPr>
          <a:xfrm>
            <a:off x="1463038" y="731520"/>
            <a:ext cx="3901440" cy="39014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1" name="Google Shape;51;p30"/>
          <p:cNvSpPr>
            <a:spLocks noGrp="1"/>
          </p:cNvSpPr>
          <p:nvPr>
            <p:ph type="pic" idx="3"/>
          </p:nvPr>
        </p:nvSpPr>
        <p:spPr>
          <a:xfrm>
            <a:off x="731518" y="2956560"/>
            <a:ext cx="3169920" cy="3169920"/>
          </a:xfrm>
          <a:prstGeom prst="rect">
            <a:avLst/>
          </a:prstGeom>
          <a:solidFill>
            <a:schemeClr val="lt1"/>
          </a:solidFill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28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/>
          <p:nvPr/>
        </p:nvSpPr>
        <p:spPr>
          <a:xfrm>
            <a:off x="-100739" y="731520"/>
            <a:ext cx="6903661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1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7" name="Google Shape;57;p31"/>
          <p:cNvSpPr txBox="1">
            <a:spLocks noGrp="1"/>
          </p:cNvSpPr>
          <p:nvPr>
            <p:ph type="title"/>
          </p:nvPr>
        </p:nvSpPr>
        <p:spPr>
          <a:xfrm>
            <a:off x="473990" y="1000555"/>
            <a:ext cx="55522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8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62" name="Google Shape;62;p32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739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>
            <a:spLocks noGrp="1"/>
          </p:cNvSpPr>
          <p:nvPr>
            <p:ph type="pic" idx="2"/>
          </p:nvPr>
        </p:nvSpPr>
        <p:spPr>
          <a:xfrm>
            <a:off x="6837219" y="0"/>
            <a:ext cx="535478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7" name="Google Shape;67;p33"/>
          <p:cNvSpPr txBox="1">
            <a:spLocks noGrp="1"/>
          </p:cNvSpPr>
          <p:nvPr>
            <p:ph type="ftr" idx="11"/>
          </p:nvPr>
        </p:nvSpPr>
        <p:spPr>
          <a:xfrm>
            <a:off x="2139696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131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/>
          <p:nvPr/>
        </p:nvSpPr>
        <p:spPr>
          <a:xfrm>
            <a:off x="0" y="0"/>
            <a:ext cx="12192000" cy="1420800"/>
          </a:xfrm>
          <a:prstGeom prst="rect">
            <a:avLst/>
          </a:prstGeom>
          <a:solidFill>
            <a:srgbClr val="4E62A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4"/>
          <p:cNvSpPr/>
          <p:nvPr/>
        </p:nvSpPr>
        <p:spPr>
          <a:xfrm>
            <a:off x="630105" y="604909"/>
            <a:ext cx="275700" cy="275700"/>
          </a:xfrm>
          <a:prstGeom prst="ellipse">
            <a:avLst/>
          </a:prstGeom>
          <a:solidFill>
            <a:srgbClr val="D5E0C7"/>
          </a:solidFill>
          <a:ln w="12700" cap="flat" cmpd="sng">
            <a:solidFill>
              <a:srgbClr val="D5E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" name="Google Shape;72;p34"/>
          <p:cNvCxnSpPr/>
          <p:nvPr/>
        </p:nvCxnSpPr>
        <p:spPr>
          <a:xfrm>
            <a:off x="760281" y="-856509"/>
            <a:ext cx="0" cy="1461300"/>
          </a:xfrm>
          <a:prstGeom prst="straightConnector1">
            <a:avLst/>
          </a:prstGeom>
          <a:noFill/>
          <a:ln w="9525" cap="flat" cmpd="sng">
            <a:solidFill>
              <a:srgbClr val="D5E0C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924324" y="562863"/>
            <a:ext cx="105156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E0C7"/>
              </a:buClr>
              <a:buSzPts val="2800"/>
              <a:buFont typeface="Arial"/>
              <a:buNone/>
              <a:defRPr sz="2800" b="0">
                <a:solidFill>
                  <a:srgbClr val="D5E0C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/>
          <p:nvPr/>
        </p:nvSpPr>
        <p:spPr>
          <a:xfrm>
            <a:off x="11396311" y="6381666"/>
            <a:ext cx="4523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445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Title and Content 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236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632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lt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>
            <a:spLocks noGrp="1"/>
          </p:cNvSpPr>
          <p:nvPr>
            <p:ph type="pic" idx="2"/>
          </p:nvPr>
        </p:nvSpPr>
        <p:spPr>
          <a:xfrm>
            <a:off x="-795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6" name="Google Shape;86;p37"/>
          <p:cNvSpPr>
            <a:spLocks noGrp="1"/>
          </p:cNvSpPr>
          <p:nvPr>
            <p:ph type="pic" idx="3"/>
          </p:nvPr>
        </p:nvSpPr>
        <p:spPr>
          <a:xfrm>
            <a:off x="9765279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7" name="Google Shape;87;p37"/>
          <p:cNvSpPr>
            <a:spLocks noGrp="1"/>
          </p:cNvSpPr>
          <p:nvPr>
            <p:ph type="pic" idx="4"/>
          </p:nvPr>
        </p:nvSpPr>
        <p:spPr>
          <a:xfrm>
            <a:off x="7338956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8" name="Google Shape;88;p37"/>
          <p:cNvSpPr>
            <a:spLocks noGrp="1"/>
          </p:cNvSpPr>
          <p:nvPr>
            <p:ph type="pic" idx="5"/>
          </p:nvPr>
        </p:nvSpPr>
        <p:spPr>
          <a:xfrm>
            <a:off x="2425130" y="1575550"/>
            <a:ext cx="4913030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9" name="Google Shape;89;p37"/>
          <p:cNvSpPr txBox="1">
            <a:spLocks noGrp="1"/>
          </p:cNvSpPr>
          <p:nvPr>
            <p:ph type="title"/>
          </p:nvPr>
        </p:nvSpPr>
        <p:spPr>
          <a:xfrm>
            <a:off x="838200" y="2499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entury Gothic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627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9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8" cy="36982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4" name="Google Shape;94;p3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252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096892"/>
            <a:ext cx="5117162" cy="132556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7">
            <a:extLst>
              <a:ext uri="{FF2B5EF4-FFF2-40B4-BE49-F238E27FC236}">
                <a16:creationId xmlns:a16="http://schemas.microsoft.com/office/drawing/2014/main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74" y="3435546"/>
            <a:ext cx="4260180" cy="129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745001" y="0"/>
            <a:ext cx="6446999" cy="6858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>
                <a:solidFill>
                  <a:schemeClr val="accent6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l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0"/>
          <p:cNvSpPr>
            <a:spLocks noGrp="1"/>
          </p:cNvSpPr>
          <p:nvPr>
            <p:ph type="pic" idx="2"/>
          </p:nvPr>
        </p:nvSpPr>
        <p:spPr>
          <a:xfrm>
            <a:off x="1" y="3159760"/>
            <a:ext cx="12191205" cy="296672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4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4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717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solidFill>
          <a:schemeClr val="dk2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1"/>
          <p:cNvSpPr>
            <a:spLocks noGrp="1"/>
          </p:cNvSpPr>
          <p:nvPr>
            <p:ph type="pic" idx="2"/>
          </p:nvPr>
        </p:nvSpPr>
        <p:spPr>
          <a:xfrm>
            <a:off x="0" y="0"/>
            <a:ext cx="533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2" name="Google Shape;102;p4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41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1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384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2"/>
          <p:cNvSpPr>
            <a:spLocks noGrp="1"/>
          </p:cNvSpPr>
          <p:nvPr>
            <p:ph type="pic" idx="2"/>
          </p:nvPr>
        </p:nvSpPr>
        <p:spPr>
          <a:xfrm>
            <a:off x="6857999" y="0"/>
            <a:ext cx="5334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7" name="Google Shape;107;p42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4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4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9028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3"/>
          <p:cNvSpPr>
            <a:spLocks noGrp="1"/>
          </p:cNvSpPr>
          <p:nvPr>
            <p:ph type="pic" idx="2"/>
          </p:nvPr>
        </p:nvSpPr>
        <p:spPr>
          <a:xfrm>
            <a:off x="1965590" y="2330986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3" name="Google Shape;113;p43"/>
          <p:cNvSpPr>
            <a:spLocks noGrp="1"/>
          </p:cNvSpPr>
          <p:nvPr>
            <p:ph type="pic" idx="3"/>
          </p:nvPr>
        </p:nvSpPr>
        <p:spPr>
          <a:xfrm>
            <a:off x="5024747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" name="Google Shape;114;p43"/>
          <p:cNvSpPr>
            <a:spLocks noGrp="1"/>
          </p:cNvSpPr>
          <p:nvPr>
            <p:ph type="pic" idx="4"/>
          </p:nvPr>
        </p:nvSpPr>
        <p:spPr>
          <a:xfrm>
            <a:off x="8083904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5" name="Google Shape;115;p4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43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549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4"/>
          <p:cNvSpPr>
            <a:spLocks noGrp="1"/>
          </p:cNvSpPr>
          <p:nvPr>
            <p:ph type="pic" idx="2"/>
          </p:nvPr>
        </p:nvSpPr>
        <p:spPr>
          <a:xfrm>
            <a:off x="6537979" y="2"/>
            <a:ext cx="5654023" cy="56540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9" name="Google Shape;119;p44"/>
          <p:cNvSpPr/>
          <p:nvPr/>
        </p:nvSpPr>
        <p:spPr>
          <a:xfrm>
            <a:off x="6065522" y="0"/>
            <a:ext cx="6126479" cy="6126480"/>
          </a:xfrm>
          <a:custGeom>
            <a:avLst/>
            <a:gdLst/>
            <a:ahLst/>
            <a:cxnLst/>
            <a:rect l="l" t="t" r="r" b="b"/>
            <a:pathLst>
              <a:path w="6126479" h="6126480" extrusionOk="0">
                <a:moveTo>
                  <a:pt x="6126479" y="6126480"/>
                </a:moveTo>
                <a:cubicBezTo>
                  <a:pt x="2742918" y="6126480"/>
                  <a:pt x="0" y="3383561"/>
                  <a:pt x="0" y="0"/>
                </a:cubicBezTo>
              </a:path>
            </a:pathLst>
          </a:custGeom>
          <a:noFill/>
          <a:ln w="50800" cap="rnd" cmpd="sng">
            <a:solidFill>
              <a:srgbClr val="FE70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" name="Google Shape;121;p44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798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/>
          <p:nvPr/>
        </p:nvSpPr>
        <p:spPr>
          <a:xfrm>
            <a:off x="0" y="731520"/>
            <a:ext cx="12192000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5"/>
          <p:cNvSpPr txBox="1">
            <a:spLocks noGrp="1"/>
          </p:cNvSpPr>
          <p:nvPr>
            <p:ph type="title"/>
          </p:nvPr>
        </p:nvSpPr>
        <p:spPr>
          <a:xfrm>
            <a:off x="838200" y="8688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2439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lt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6"/>
          <p:cNvSpPr/>
          <p:nvPr/>
        </p:nvSpPr>
        <p:spPr>
          <a:xfrm flipH="1">
            <a:off x="6858000" y="0"/>
            <a:ext cx="5334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6"/>
          <p:cNvSpPr>
            <a:spLocks noGrp="1"/>
          </p:cNvSpPr>
          <p:nvPr>
            <p:ph type="pic" idx="2"/>
          </p:nvPr>
        </p:nvSpPr>
        <p:spPr>
          <a:xfrm>
            <a:off x="8373943" y="951795"/>
            <a:ext cx="2302113" cy="49544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0" name="Google Shape;130;p46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6"/>
          <p:cNvSpPr txBox="1">
            <a:spLocks noGrp="1"/>
          </p:cNvSpPr>
          <p:nvPr>
            <p:ph type="ftr" idx="11"/>
          </p:nvPr>
        </p:nvSpPr>
        <p:spPr>
          <a:xfrm>
            <a:off x="259480" y="6252441"/>
            <a:ext cx="63907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477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chemeClr val="lt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7"/>
          <p:cNvSpPr/>
          <p:nvPr/>
        </p:nvSpPr>
        <p:spPr>
          <a:xfrm flipH="1">
            <a:off x="0" y="-12271"/>
            <a:ext cx="3054764" cy="696032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7"/>
          <p:cNvSpPr>
            <a:spLocks noGrp="1"/>
          </p:cNvSpPr>
          <p:nvPr>
            <p:ph type="pic" idx="2"/>
          </p:nvPr>
        </p:nvSpPr>
        <p:spPr>
          <a:xfrm>
            <a:off x="1067598" y="2310626"/>
            <a:ext cx="3982050" cy="25708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6" name="Google Shape;136;p4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ftr" idx="11"/>
          </p:nvPr>
        </p:nvSpPr>
        <p:spPr>
          <a:xfrm>
            <a:off x="3617070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512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lt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8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0" name="Google Shape;140;p4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48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56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9"/>
          <p:cNvSpPr>
            <a:spLocks noGrp="1"/>
          </p:cNvSpPr>
          <p:nvPr>
            <p:ph type="pic" idx="2"/>
          </p:nvPr>
        </p:nvSpPr>
        <p:spPr>
          <a:xfrm>
            <a:off x="894819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4" name="Google Shape;144;p49"/>
          <p:cNvSpPr>
            <a:spLocks noGrp="1"/>
          </p:cNvSpPr>
          <p:nvPr>
            <p:ph type="pic" idx="3"/>
          </p:nvPr>
        </p:nvSpPr>
        <p:spPr>
          <a:xfrm>
            <a:off x="6841031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5" name="Google Shape;145;p49"/>
          <p:cNvSpPr>
            <a:spLocks noGrp="1"/>
          </p:cNvSpPr>
          <p:nvPr>
            <p:ph type="pic" idx="4"/>
          </p:nvPr>
        </p:nvSpPr>
        <p:spPr>
          <a:xfrm>
            <a:off x="894819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6" name="Google Shape;146;p49"/>
          <p:cNvSpPr>
            <a:spLocks noGrp="1"/>
          </p:cNvSpPr>
          <p:nvPr>
            <p:ph type="pic" idx="5"/>
          </p:nvPr>
        </p:nvSpPr>
        <p:spPr>
          <a:xfrm>
            <a:off x="6841031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7" name="Google Shape;147;p4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4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665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2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8"/>
          <p:cNvSpPr/>
          <p:nvPr/>
        </p:nvSpPr>
        <p:spPr>
          <a:xfrm>
            <a:off x="1" y="2"/>
            <a:ext cx="5730238" cy="6075549"/>
          </a:xfrm>
          <a:custGeom>
            <a:avLst/>
            <a:gdLst/>
            <a:ahLst/>
            <a:cxnLst/>
            <a:rect l="l" t="t" r="r" b="b"/>
            <a:pathLst>
              <a:path w="5730238" h="6075549" extrusionOk="0">
                <a:moveTo>
                  <a:pt x="0" y="0"/>
                </a:moveTo>
                <a:lnTo>
                  <a:pt x="4863127" y="0"/>
                </a:lnTo>
                <a:lnTo>
                  <a:pt x="4885739" y="24880"/>
                </a:lnTo>
                <a:cubicBezTo>
                  <a:pt x="5413315" y="664155"/>
                  <a:pt x="5730238" y="1483720"/>
                  <a:pt x="5730238" y="2377306"/>
                </a:cubicBezTo>
                <a:cubicBezTo>
                  <a:pt x="5730238" y="4419789"/>
                  <a:pt x="4074478" y="6075549"/>
                  <a:pt x="2031995" y="6075549"/>
                </a:cubicBezTo>
                <a:cubicBezTo>
                  <a:pt x="1393719" y="6075549"/>
                  <a:pt x="793209" y="5913854"/>
                  <a:pt x="269193" y="5629191"/>
                </a:cubicBezTo>
                <a:lnTo>
                  <a:pt x="0" y="5465653"/>
                </a:lnTo>
                <a:close/>
              </a:path>
            </a:pathLst>
          </a:custGeom>
          <a:solidFill>
            <a:srgbClr val="F2F2F2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28"/>
          <p:cNvSpPr>
            <a:spLocks noGrp="1"/>
          </p:cNvSpPr>
          <p:nvPr>
            <p:ph type="pic" idx="2"/>
          </p:nvPr>
        </p:nvSpPr>
        <p:spPr>
          <a:xfrm>
            <a:off x="1463038" y="731520"/>
            <a:ext cx="3901440" cy="39014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8" name="Google Shape;158;p128"/>
          <p:cNvSpPr>
            <a:spLocks noGrp="1"/>
          </p:cNvSpPr>
          <p:nvPr>
            <p:ph type="pic" idx="3"/>
          </p:nvPr>
        </p:nvSpPr>
        <p:spPr>
          <a:xfrm>
            <a:off x="731518" y="2956560"/>
            <a:ext cx="3169920" cy="3169920"/>
          </a:xfrm>
          <a:prstGeom prst="rect">
            <a:avLst/>
          </a:prstGeom>
          <a:solidFill>
            <a:schemeClr val="lt1"/>
          </a:solidFill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28"/>
          <p:cNvSpPr txBox="1">
            <a:spLocks noGrp="1"/>
          </p:cNvSpPr>
          <p:nvPr>
            <p:ph type="sldNum" idx="12"/>
          </p:nvPr>
        </p:nvSpPr>
        <p:spPr>
          <a:xfrm>
            <a:off x="11353802" y="6356351"/>
            <a:ext cx="4662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0" name="Google Shape;160;p12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3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8"/>
          <p:cNvSpPr txBox="1">
            <a:spLocks noGrp="1"/>
          </p:cNvSpPr>
          <p:nvPr>
            <p:ph type="ftr" idx="11"/>
          </p:nvPr>
        </p:nvSpPr>
        <p:spPr>
          <a:xfrm>
            <a:off x="2139696" y="6331412"/>
            <a:ext cx="71744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377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 1">
  <p:cSld name="10_Custom Layout 1">
    <p:bg>
      <p:bgPr>
        <a:solidFill>
          <a:schemeClr val="lt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3"/>
          <p:cNvSpPr>
            <a:spLocks noGrp="1"/>
          </p:cNvSpPr>
          <p:nvPr>
            <p:ph type="pic" idx="2"/>
          </p:nvPr>
        </p:nvSpPr>
        <p:spPr>
          <a:xfrm>
            <a:off x="1" y="3159760"/>
            <a:ext cx="12191100" cy="29667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13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5" name="Google Shape;165;p13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33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674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4"/>
          <p:cNvSpPr>
            <a:spLocks noGrp="1"/>
          </p:cNvSpPr>
          <p:nvPr>
            <p:ph type="pic" idx="2"/>
          </p:nvPr>
        </p:nvSpPr>
        <p:spPr>
          <a:xfrm>
            <a:off x="731519" y="2772698"/>
            <a:ext cx="3181800" cy="3353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9" name="Google Shape;169;p134"/>
          <p:cNvSpPr>
            <a:spLocks noGrp="1"/>
          </p:cNvSpPr>
          <p:nvPr>
            <p:ph type="pic" idx="3"/>
          </p:nvPr>
        </p:nvSpPr>
        <p:spPr>
          <a:xfrm>
            <a:off x="4505140" y="2772698"/>
            <a:ext cx="3181800" cy="3353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0" name="Google Shape;170;p134"/>
          <p:cNvSpPr>
            <a:spLocks noGrp="1"/>
          </p:cNvSpPr>
          <p:nvPr>
            <p:ph type="pic" idx="4"/>
          </p:nvPr>
        </p:nvSpPr>
        <p:spPr>
          <a:xfrm>
            <a:off x="8275281" y="2772698"/>
            <a:ext cx="3181800" cy="3353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1" name="Google Shape;171;p13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1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13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34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966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698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7" name="Google Shape;177;p135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" name="Google Shape;179;p13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316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6"/>
          <p:cNvSpPr>
            <a:spLocks noGrp="1"/>
          </p:cNvSpPr>
          <p:nvPr>
            <p:ph type="pic" idx="2"/>
          </p:nvPr>
        </p:nvSpPr>
        <p:spPr>
          <a:xfrm>
            <a:off x="6837219" y="0"/>
            <a:ext cx="5354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2" name="Google Shape;182;p136"/>
          <p:cNvSpPr txBox="1">
            <a:spLocks noGrp="1"/>
          </p:cNvSpPr>
          <p:nvPr>
            <p:ph type="ftr" idx="11"/>
          </p:nvPr>
        </p:nvSpPr>
        <p:spPr>
          <a:xfrm>
            <a:off x="2139696" y="6356350"/>
            <a:ext cx="717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4" name="Google Shape;184;p136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22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7"/>
          <p:cNvSpPr/>
          <p:nvPr/>
        </p:nvSpPr>
        <p:spPr>
          <a:xfrm>
            <a:off x="-100737" y="731520"/>
            <a:ext cx="6903660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37"/>
          <p:cNvSpPr>
            <a:spLocks noGrp="1"/>
          </p:cNvSpPr>
          <p:nvPr>
            <p:ph type="pic" idx="2"/>
          </p:nvPr>
        </p:nvSpPr>
        <p:spPr>
          <a:xfrm>
            <a:off x="6802923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8" name="Google Shape;188;p137"/>
          <p:cNvSpPr txBox="1">
            <a:spLocks noGrp="1"/>
          </p:cNvSpPr>
          <p:nvPr>
            <p:ph type="title"/>
          </p:nvPr>
        </p:nvSpPr>
        <p:spPr>
          <a:xfrm>
            <a:off x="473990" y="1000556"/>
            <a:ext cx="55522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7"/>
          <p:cNvSpPr txBox="1">
            <a:spLocks noGrp="1"/>
          </p:cNvSpPr>
          <p:nvPr>
            <p:ph type="sldNum" idx="12"/>
          </p:nvPr>
        </p:nvSpPr>
        <p:spPr>
          <a:xfrm>
            <a:off x="11353802" y="6356351"/>
            <a:ext cx="4662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0" name="Google Shape;190;p13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3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37"/>
          <p:cNvSpPr txBox="1">
            <a:spLocks noGrp="1"/>
          </p:cNvSpPr>
          <p:nvPr>
            <p:ph type="ftr" idx="11"/>
          </p:nvPr>
        </p:nvSpPr>
        <p:spPr>
          <a:xfrm>
            <a:off x="2139696" y="6331412"/>
            <a:ext cx="71744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261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Title and Content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38"/>
          <p:cNvSpPr txBox="1">
            <a:spLocks noGrp="1"/>
          </p:cNvSpPr>
          <p:nvPr>
            <p:ph type="sldNum" idx="12"/>
          </p:nvPr>
        </p:nvSpPr>
        <p:spPr>
          <a:xfrm>
            <a:off x="897873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52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0" name="Google Shape;200;p13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409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0"/>
          <p:cNvSpPr/>
          <p:nvPr/>
        </p:nvSpPr>
        <p:spPr>
          <a:xfrm>
            <a:off x="0" y="731520"/>
            <a:ext cx="12192000" cy="539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40"/>
          <p:cNvSpPr txBox="1">
            <a:spLocks noGrp="1"/>
          </p:cNvSpPr>
          <p:nvPr>
            <p:ph type="title"/>
          </p:nvPr>
        </p:nvSpPr>
        <p:spPr>
          <a:xfrm>
            <a:off x="838200" y="8688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4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5" name="Google Shape;205;p14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40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5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3919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1"/>
          <p:cNvSpPr txBox="1">
            <a:spLocks noGrp="1"/>
          </p:cNvSpPr>
          <p:nvPr>
            <p:ph type="body" idx="1"/>
          </p:nvPr>
        </p:nvSpPr>
        <p:spPr>
          <a:xfrm>
            <a:off x="944787" y="2090406"/>
            <a:ext cx="1369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141"/>
          <p:cNvSpPr txBox="1">
            <a:spLocks noGrp="1"/>
          </p:cNvSpPr>
          <p:nvPr>
            <p:ph type="body" idx="2"/>
          </p:nvPr>
        </p:nvSpPr>
        <p:spPr>
          <a:xfrm>
            <a:off x="3147660" y="2133332"/>
            <a:ext cx="1434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41"/>
          <p:cNvSpPr txBox="1">
            <a:spLocks noGrp="1"/>
          </p:cNvSpPr>
          <p:nvPr>
            <p:ph type="body" idx="3"/>
          </p:nvPr>
        </p:nvSpPr>
        <p:spPr>
          <a:xfrm>
            <a:off x="7379158" y="2071290"/>
            <a:ext cx="1573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141"/>
          <p:cNvSpPr txBox="1">
            <a:spLocks noGrp="1"/>
          </p:cNvSpPr>
          <p:nvPr>
            <p:ph type="body" idx="4"/>
          </p:nvPr>
        </p:nvSpPr>
        <p:spPr>
          <a:xfrm>
            <a:off x="2345392" y="5327964"/>
            <a:ext cx="11862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BE60"/>
              </a:buClr>
              <a:buSzPts val="5400"/>
              <a:buNone/>
              <a:defRPr sz="5400" b="1">
                <a:solidFill>
                  <a:srgbClr val="F7BE60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141"/>
          <p:cNvSpPr txBox="1">
            <a:spLocks noGrp="1"/>
          </p:cNvSpPr>
          <p:nvPr>
            <p:ph type="body" idx="5"/>
          </p:nvPr>
        </p:nvSpPr>
        <p:spPr>
          <a:xfrm>
            <a:off x="6590774" y="5794553"/>
            <a:ext cx="11862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CBE7B"/>
              </a:buClr>
              <a:buSzPts val="5400"/>
              <a:buNone/>
              <a:defRPr sz="5400" b="1">
                <a:solidFill>
                  <a:srgbClr val="5CBE7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141"/>
          <p:cNvSpPr>
            <a:spLocks noGrp="1"/>
          </p:cNvSpPr>
          <p:nvPr>
            <p:ph type="pic" idx="6"/>
          </p:nvPr>
        </p:nvSpPr>
        <p:spPr>
          <a:xfrm>
            <a:off x="7410038" y="4551608"/>
            <a:ext cx="4024500" cy="23064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141"/>
          <p:cNvSpPr txBox="1">
            <a:spLocks noGrp="1"/>
          </p:cNvSpPr>
          <p:nvPr>
            <p:ph type="body" idx="7"/>
          </p:nvPr>
        </p:nvSpPr>
        <p:spPr>
          <a:xfrm>
            <a:off x="5361873" y="2097130"/>
            <a:ext cx="1434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141"/>
          <p:cNvSpPr txBox="1">
            <a:spLocks noGrp="1"/>
          </p:cNvSpPr>
          <p:nvPr>
            <p:ph type="body" idx="8"/>
          </p:nvPr>
        </p:nvSpPr>
        <p:spPr>
          <a:xfrm>
            <a:off x="9530045" y="2069299"/>
            <a:ext cx="1573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F57"/>
              </a:buClr>
              <a:buSzPts val="1400"/>
              <a:buNone/>
              <a:defRPr sz="1400" b="1">
                <a:solidFill>
                  <a:srgbClr val="1D2F5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1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41"/>
          <p:cNvSpPr txBox="1">
            <a:spLocks noGrp="1"/>
          </p:cNvSpPr>
          <p:nvPr>
            <p:ph type="body" idx="9"/>
          </p:nvPr>
        </p:nvSpPr>
        <p:spPr>
          <a:xfrm>
            <a:off x="1162548" y="3235567"/>
            <a:ext cx="15546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141"/>
          <p:cNvSpPr txBox="1">
            <a:spLocks noGrp="1"/>
          </p:cNvSpPr>
          <p:nvPr>
            <p:ph type="body" idx="13"/>
          </p:nvPr>
        </p:nvSpPr>
        <p:spPr>
          <a:xfrm>
            <a:off x="3290507" y="3235567"/>
            <a:ext cx="15546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141"/>
          <p:cNvSpPr txBox="1">
            <a:spLocks noGrp="1"/>
          </p:cNvSpPr>
          <p:nvPr>
            <p:ph type="body" idx="14"/>
          </p:nvPr>
        </p:nvSpPr>
        <p:spPr>
          <a:xfrm>
            <a:off x="5418466" y="3235567"/>
            <a:ext cx="15546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141"/>
          <p:cNvSpPr txBox="1">
            <a:spLocks noGrp="1"/>
          </p:cNvSpPr>
          <p:nvPr>
            <p:ph type="body" idx="15"/>
          </p:nvPr>
        </p:nvSpPr>
        <p:spPr>
          <a:xfrm>
            <a:off x="7546425" y="3235567"/>
            <a:ext cx="15546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141"/>
          <p:cNvSpPr txBox="1">
            <a:spLocks noGrp="1"/>
          </p:cNvSpPr>
          <p:nvPr>
            <p:ph type="body" idx="16"/>
          </p:nvPr>
        </p:nvSpPr>
        <p:spPr>
          <a:xfrm>
            <a:off x="9674383" y="3235567"/>
            <a:ext cx="15546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141"/>
          <p:cNvSpPr txBox="1">
            <a:spLocks noGrp="1"/>
          </p:cNvSpPr>
          <p:nvPr>
            <p:ph type="body" idx="17"/>
          </p:nvPr>
        </p:nvSpPr>
        <p:spPr>
          <a:xfrm>
            <a:off x="223428" y="3828468"/>
            <a:ext cx="11862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E5427"/>
              </a:buClr>
              <a:buSzPts val="5400"/>
              <a:buNone/>
              <a:defRPr sz="5400" b="1">
                <a:solidFill>
                  <a:srgbClr val="BE542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141"/>
          <p:cNvSpPr txBox="1">
            <a:spLocks noGrp="1"/>
          </p:cNvSpPr>
          <p:nvPr>
            <p:ph type="body" idx="18"/>
          </p:nvPr>
        </p:nvSpPr>
        <p:spPr>
          <a:xfrm>
            <a:off x="4481597" y="4320065"/>
            <a:ext cx="11862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D79D"/>
              </a:buClr>
              <a:buSzPts val="5400"/>
              <a:buNone/>
              <a:defRPr sz="5400" b="1">
                <a:solidFill>
                  <a:srgbClr val="FAD79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141"/>
          <p:cNvSpPr txBox="1">
            <a:spLocks noGrp="1"/>
          </p:cNvSpPr>
          <p:nvPr>
            <p:ph type="body" idx="19"/>
          </p:nvPr>
        </p:nvSpPr>
        <p:spPr>
          <a:xfrm>
            <a:off x="8710998" y="4362379"/>
            <a:ext cx="11862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2A44"/>
              </a:buClr>
              <a:buSzPts val="5400"/>
              <a:buNone/>
              <a:defRPr sz="5400" b="1">
                <a:solidFill>
                  <a:srgbClr val="2D2A4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236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515600" cy="111543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87829" y="1622510"/>
            <a:ext cx="10889796" cy="4155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68272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/>
          <p:nvPr/>
        </p:nvSpPr>
        <p:spPr>
          <a:xfrm>
            <a:off x="-100739" y="731520"/>
            <a:ext cx="6903661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5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4" name="Google Shape;234;p15"/>
          <p:cNvSpPr txBox="1">
            <a:spLocks noGrp="1"/>
          </p:cNvSpPr>
          <p:nvPr>
            <p:ph type="title"/>
          </p:nvPr>
        </p:nvSpPr>
        <p:spPr>
          <a:xfrm>
            <a:off x="473990" y="1000555"/>
            <a:ext cx="55522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15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945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chemeClr val="lt2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8"/>
          <p:cNvSpPr/>
          <p:nvPr/>
        </p:nvSpPr>
        <p:spPr>
          <a:xfrm flipH="1">
            <a:off x="0" y="-12271"/>
            <a:ext cx="3054764" cy="696032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8"/>
          <p:cNvSpPr>
            <a:spLocks noGrp="1"/>
          </p:cNvSpPr>
          <p:nvPr>
            <p:ph type="pic" idx="2"/>
          </p:nvPr>
        </p:nvSpPr>
        <p:spPr>
          <a:xfrm>
            <a:off x="1067598" y="2310626"/>
            <a:ext cx="3982050" cy="25708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0" name="Google Shape;240;p6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68"/>
          <p:cNvSpPr txBox="1">
            <a:spLocks noGrp="1"/>
          </p:cNvSpPr>
          <p:nvPr>
            <p:ph type="ftr" idx="11"/>
          </p:nvPr>
        </p:nvSpPr>
        <p:spPr>
          <a:xfrm>
            <a:off x="3617070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125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4" name="Google Shape;244;p16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004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1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1"/>
          <p:cNvSpPr>
            <a:spLocks noGrp="1"/>
          </p:cNvSpPr>
          <p:nvPr>
            <p:ph type="pic" idx="2"/>
          </p:nvPr>
        </p:nvSpPr>
        <p:spPr>
          <a:xfrm>
            <a:off x="6888434" y="1245734"/>
            <a:ext cx="4336978" cy="436653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8" name="Google Shape;248;p5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" name="Google Shape;24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1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348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8" cy="36982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3" name="Google Shape;253;p5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00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2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3"/>
          <p:cNvSpPr/>
          <p:nvPr/>
        </p:nvSpPr>
        <p:spPr>
          <a:xfrm>
            <a:off x="0" y="1"/>
            <a:ext cx="5730238" cy="6075549"/>
          </a:xfrm>
          <a:custGeom>
            <a:avLst/>
            <a:gdLst/>
            <a:ahLst/>
            <a:cxnLst/>
            <a:rect l="l" t="t" r="r" b="b"/>
            <a:pathLst>
              <a:path w="5730238" h="6075549" extrusionOk="0">
                <a:moveTo>
                  <a:pt x="0" y="0"/>
                </a:moveTo>
                <a:lnTo>
                  <a:pt x="4863127" y="0"/>
                </a:lnTo>
                <a:lnTo>
                  <a:pt x="4885739" y="24880"/>
                </a:lnTo>
                <a:cubicBezTo>
                  <a:pt x="5413315" y="664155"/>
                  <a:pt x="5730238" y="1483720"/>
                  <a:pt x="5730238" y="2377306"/>
                </a:cubicBezTo>
                <a:cubicBezTo>
                  <a:pt x="5730238" y="4419789"/>
                  <a:pt x="4074478" y="6075549"/>
                  <a:pt x="2031995" y="6075549"/>
                </a:cubicBezTo>
                <a:cubicBezTo>
                  <a:pt x="1393719" y="6075549"/>
                  <a:pt x="793209" y="5913854"/>
                  <a:pt x="269193" y="5629191"/>
                </a:cubicBezTo>
                <a:lnTo>
                  <a:pt x="0" y="5465653"/>
                </a:lnTo>
                <a:close/>
              </a:path>
            </a:pathLst>
          </a:custGeom>
          <a:solidFill>
            <a:srgbClr val="F2F2F2">
              <a:alpha val="8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3"/>
          <p:cNvSpPr>
            <a:spLocks noGrp="1"/>
          </p:cNvSpPr>
          <p:nvPr>
            <p:ph type="pic" idx="2"/>
          </p:nvPr>
        </p:nvSpPr>
        <p:spPr>
          <a:xfrm>
            <a:off x="1463038" y="731520"/>
            <a:ext cx="3901440" cy="39014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8" name="Google Shape;258;p53"/>
          <p:cNvSpPr>
            <a:spLocks noGrp="1"/>
          </p:cNvSpPr>
          <p:nvPr>
            <p:ph type="pic" idx="3"/>
          </p:nvPr>
        </p:nvSpPr>
        <p:spPr>
          <a:xfrm>
            <a:off x="731518" y="2956560"/>
            <a:ext cx="3169920" cy="3169920"/>
          </a:xfrm>
          <a:prstGeom prst="rect">
            <a:avLst/>
          </a:prstGeom>
          <a:solidFill>
            <a:schemeClr val="lt1"/>
          </a:solidFill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5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0" name="Google Shape;260;p53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939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263" name="Google Shape;263;p54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5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54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877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lt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5"/>
          <p:cNvSpPr>
            <a:spLocks noGrp="1"/>
          </p:cNvSpPr>
          <p:nvPr>
            <p:ph type="pic" idx="2"/>
          </p:nvPr>
        </p:nvSpPr>
        <p:spPr>
          <a:xfrm>
            <a:off x="1" y="3159760"/>
            <a:ext cx="12191205" cy="296672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5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9" name="Google Shape;269;p55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972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lt2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6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2" name="Google Shape;272;p5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p56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049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lt2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7"/>
          <p:cNvSpPr>
            <a:spLocks noGrp="1"/>
          </p:cNvSpPr>
          <p:nvPr>
            <p:ph type="pic" idx="2"/>
          </p:nvPr>
        </p:nvSpPr>
        <p:spPr>
          <a:xfrm>
            <a:off x="-795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6" name="Google Shape;276;p57"/>
          <p:cNvSpPr>
            <a:spLocks noGrp="1"/>
          </p:cNvSpPr>
          <p:nvPr>
            <p:ph type="pic" idx="3"/>
          </p:nvPr>
        </p:nvSpPr>
        <p:spPr>
          <a:xfrm>
            <a:off x="9765279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7" name="Google Shape;277;p57"/>
          <p:cNvSpPr>
            <a:spLocks noGrp="1"/>
          </p:cNvSpPr>
          <p:nvPr>
            <p:ph type="pic" idx="4"/>
          </p:nvPr>
        </p:nvSpPr>
        <p:spPr>
          <a:xfrm>
            <a:off x="7338956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8" name="Google Shape;278;p57"/>
          <p:cNvSpPr>
            <a:spLocks noGrp="1"/>
          </p:cNvSpPr>
          <p:nvPr>
            <p:ph type="pic" idx="5"/>
          </p:nvPr>
        </p:nvSpPr>
        <p:spPr>
          <a:xfrm>
            <a:off x="2425130" y="1575550"/>
            <a:ext cx="4913030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9" name="Google Shape;279;p57"/>
          <p:cNvSpPr txBox="1">
            <a:spLocks noGrp="1"/>
          </p:cNvSpPr>
          <p:nvPr>
            <p:ph type="title"/>
          </p:nvPr>
        </p:nvSpPr>
        <p:spPr>
          <a:xfrm>
            <a:off x="838200" y="2499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entury Gothic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57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7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09" y="721538"/>
            <a:ext cx="10889796" cy="1418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able placeholder">
            <a:extLst>
              <a:ext uri="{FF2B5EF4-FFF2-40B4-BE49-F238E27FC236}">
                <a16:creationId xmlns:a16="http://schemas.microsoft.com/office/drawing/2014/main" id="{CFC5FF09-DE50-4155-81A0-5DD9B700F205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581709" y="1614198"/>
            <a:ext cx="10889796" cy="43178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to edit master text style</a:t>
            </a:r>
            <a:endParaRPr lang="zh-CN" alt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10533948" y="581289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125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2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8"/>
          <p:cNvSpPr>
            <a:spLocks noGrp="1"/>
          </p:cNvSpPr>
          <p:nvPr>
            <p:ph type="pic" idx="2"/>
          </p:nvPr>
        </p:nvSpPr>
        <p:spPr>
          <a:xfrm>
            <a:off x="6837219" y="0"/>
            <a:ext cx="535478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4" name="Google Shape;284;p58"/>
          <p:cNvSpPr txBox="1">
            <a:spLocks noGrp="1"/>
          </p:cNvSpPr>
          <p:nvPr>
            <p:ph type="ftr" idx="11"/>
          </p:nvPr>
        </p:nvSpPr>
        <p:spPr>
          <a:xfrm>
            <a:off x="2139696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6741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l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9"/>
          <p:cNvSpPr>
            <a:spLocks noGrp="1"/>
          </p:cNvSpPr>
          <p:nvPr>
            <p:ph type="pic" idx="2"/>
          </p:nvPr>
        </p:nvSpPr>
        <p:spPr>
          <a:xfrm>
            <a:off x="6857999" y="0"/>
            <a:ext cx="5334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8" name="Google Shape;288;p59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5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5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933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dk2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6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800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61"/>
          <p:cNvSpPr>
            <a:spLocks noGrp="1"/>
          </p:cNvSpPr>
          <p:nvPr>
            <p:ph type="pic" idx="2"/>
          </p:nvPr>
        </p:nvSpPr>
        <p:spPr>
          <a:xfrm>
            <a:off x="1965590" y="2330986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7" name="Google Shape;297;p61"/>
          <p:cNvSpPr>
            <a:spLocks noGrp="1"/>
          </p:cNvSpPr>
          <p:nvPr>
            <p:ph type="pic" idx="3"/>
          </p:nvPr>
        </p:nvSpPr>
        <p:spPr>
          <a:xfrm>
            <a:off x="5024747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8" name="Google Shape;298;p61"/>
          <p:cNvSpPr>
            <a:spLocks noGrp="1"/>
          </p:cNvSpPr>
          <p:nvPr>
            <p:ph type="pic" idx="4"/>
          </p:nvPr>
        </p:nvSpPr>
        <p:spPr>
          <a:xfrm>
            <a:off x="8083904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9" name="Google Shape;299;p6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0" name="Google Shape;300;p61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782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2"/>
          <p:cNvSpPr>
            <a:spLocks noGrp="1"/>
          </p:cNvSpPr>
          <p:nvPr>
            <p:ph type="pic" idx="2"/>
          </p:nvPr>
        </p:nvSpPr>
        <p:spPr>
          <a:xfrm>
            <a:off x="894819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3" name="Google Shape;303;p62"/>
          <p:cNvSpPr>
            <a:spLocks noGrp="1"/>
          </p:cNvSpPr>
          <p:nvPr>
            <p:ph type="pic" idx="3"/>
          </p:nvPr>
        </p:nvSpPr>
        <p:spPr>
          <a:xfrm>
            <a:off x="6841031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4" name="Google Shape;304;p62"/>
          <p:cNvSpPr>
            <a:spLocks noGrp="1"/>
          </p:cNvSpPr>
          <p:nvPr>
            <p:ph type="pic" idx="4"/>
          </p:nvPr>
        </p:nvSpPr>
        <p:spPr>
          <a:xfrm>
            <a:off x="894819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5" name="Google Shape;305;p62"/>
          <p:cNvSpPr>
            <a:spLocks noGrp="1"/>
          </p:cNvSpPr>
          <p:nvPr>
            <p:ph type="pic" idx="5"/>
          </p:nvPr>
        </p:nvSpPr>
        <p:spPr>
          <a:xfrm>
            <a:off x="6841031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6" name="Google Shape;306;p6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7" name="Google Shape;307;p6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522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3"/>
          <p:cNvSpPr>
            <a:spLocks noGrp="1"/>
          </p:cNvSpPr>
          <p:nvPr>
            <p:ph type="pic" idx="2"/>
          </p:nvPr>
        </p:nvSpPr>
        <p:spPr>
          <a:xfrm>
            <a:off x="6537979" y="2"/>
            <a:ext cx="5654023" cy="56540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10" name="Google Shape;310;p63"/>
          <p:cNvSpPr/>
          <p:nvPr/>
        </p:nvSpPr>
        <p:spPr>
          <a:xfrm>
            <a:off x="6065522" y="0"/>
            <a:ext cx="6126479" cy="6126480"/>
          </a:xfrm>
          <a:custGeom>
            <a:avLst/>
            <a:gdLst/>
            <a:ahLst/>
            <a:cxnLst/>
            <a:rect l="l" t="t" r="r" b="b"/>
            <a:pathLst>
              <a:path w="6126479" h="6126480" extrusionOk="0">
                <a:moveTo>
                  <a:pt x="6126479" y="6126480"/>
                </a:moveTo>
                <a:cubicBezTo>
                  <a:pt x="2742918" y="6126480"/>
                  <a:pt x="0" y="3383561"/>
                  <a:pt x="0" y="0"/>
                </a:cubicBezTo>
              </a:path>
            </a:pathLst>
          </a:custGeom>
          <a:noFill/>
          <a:ln w="50800" cap="rnd" cmpd="sng">
            <a:solidFill>
              <a:srgbClr val="FE70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6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2" name="Google Shape;312;p63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6886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4"/>
          <p:cNvSpPr/>
          <p:nvPr/>
        </p:nvSpPr>
        <p:spPr>
          <a:xfrm>
            <a:off x="0" y="731520"/>
            <a:ext cx="12192000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64"/>
          <p:cNvSpPr txBox="1">
            <a:spLocks noGrp="1"/>
          </p:cNvSpPr>
          <p:nvPr>
            <p:ph type="title"/>
          </p:nvPr>
        </p:nvSpPr>
        <p:spPr>
          <a:xfrm>
            <a:off x="838200" y="8688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6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7" name="Google Shape;317;p64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032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5"/>
          <p:cNvSpPr>
            <a:spLocks noGrp="1"/>
          </p:cNvSpPr>
          <p:nvPr>
            <p:ph type="pic" idx="2"/>
          </p:nvPr>
        </p:nvSpPr>
        <p:spPr>
          <a:xfrm>
            <a:off x="731519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20" name="Google Shape;320;p65"/>
          <p:cNvSpPr>
            <a:spLocks noGrp="1"/>
          </p:cNvSpPr>
          <p:nvPr>
            <p:ph type="pic" idx="3"/>
          </p:nvPr>
        </p:nvSpPr>
        <p:spPr>
          <a:xfrm>
            <a:off x="4505140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21" name="Google Shape;321;p65"/>
          <p:cNvSpPr>
            <a:spLocks noGrp="1"/>
          </p:cNvSpPr>
          <p:nvPr>
            <p:ph type="pic" idx="4"/>
          </p:nvPr>
        </p:nvSpPr>
        <p:spPr>
          <a:xfrm>
            <a:off x="8275281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22" name="Google Shape;322;p6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247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solidFill>
          <a:schemeClr val="dk2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6"/>
          <p:cNvSpPr>
            <a:spLocks noGrp="1"/>
          </p:cNvSpPr>
          <p:nvPr>
            <p:ph type="pic" idx="2"/>
          </p:nvPr>
        </p:nvSpPr>
        <p:spPr>
          <a:xfrm>
            <a:off x="0" y="0"/>
            <a:ext cx="533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27" name="Google Shape;327;p6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615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lt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/>
          <p:nvPr/>
        </p:nvSpPr>
        <p:spPr>
          <a:xfrm flipH="1">
            <a:off x="6858000" y="0"/>
            <a:ext cx="5334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67"/>
          <p:cNvSpPr>
            <a:spLocks noGrp="1"/>
          </p:cNvSpPr>
          <p:nvPr>
            <p:ph type="pic" idx="2"/>
          </p:nvPr>
        </p:nvSpPr>
        <p:spPr>
          <a:xfrm>
            <a:off x="8373943" y="951795"/>
            <a:ext cx="2302113" cy="49544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2" name="Google Shape;332;p67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67"/>
          <p:cNvSpPr txBox="1">
            <a:spLocks noGrp="1"/>
          </p:cNvSpPr>
          <p:nvPr>
            <p:ph type="ftr" idx="11"/>
          </p:nvPr>
        </p:nvSpPr>
        <p:spPr>
          <a:xfrm>
            <a:off x="259480" y="6252441"/>
            <a:ext cx="63907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6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9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F58E95-E9E1-28E6-FB2F-DE808892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079" y="1856195"/>
            <a:ext cx="4518122" cy="1688906"/>
          </a:xfrm>
        </p:spPr>
        <p:txBody>
          <a:bodyPr anchor="b">
            <a:noAutofit/>
          </a:bodyPr>
          <a:lstStyle>
            <a:lvl1pPr>
              <a:defRPr sz="2700">
                <a:latin typeface="+mn-lt"/>
              </a:defRPr>
            </a:lvl1pPr>
          </a:lstStyle>
          <a:p>
            <a:r>
              <a:rPr lang="en-US"/>
              <a:t>Click to edit </a:t>
            </a:r>
            <a:r>
              <a:rPr lang="en-US" altLang="zh-CN"/>
              <a:t>Text</a:t>
            </a:r>
            <a:r>
              <a:rPr lang="zh-CN" altLang="en-US"/>
              <a:t> </a:t>
            </a:r>
            <a:r>
              <a:rPr lang="en-US"/>
              <a:t>style</a:t>
            </a:r>
          </a:p>
        </p:txBody>
      </p:sp>
      <p:sp>
        <p:nvSpPr>
          <p:cNvPr id="11" name="subtitle 47">
            <a:extLst>
              <a:ext uri="{FF2B5EF4-FFF2-40B4-BE49-F238E27FC236}">
                <a16:creationId xmlns:a16="http://schemas.microsoft.com/office/drawing/2014/main" id="{3B45AD65-2B81-A368-E5F0-5C61D0B1DF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9" y="3695015"/>
            <a:ext cx="4672693" cy="16889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4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0CA4AA19-0D07-46AB-AC12-64054BBBB499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DF781D9E-0DF5-4DDA-84E6-35DFB054158C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86BA1075-E23C-4BC9-8F67-B2E408F864D2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2A4CA75-D17E-243B-9C56-A63C75AF6D56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4077E-956B-EA3A-700F-A833D82341F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D455D4-27F3-B6AD-2A20-7475F307E5E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256412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9"/>
          <p:cNvSpPr/>
          <p:nvPr/>
        </p:nvSpPr>
        <p:spPr>
          <a:xfrm>
            <a:off x="0" y="9427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151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2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5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5" name="Google Shape;345;p15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5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3393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2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6"/>
          <p:cNvSpPr>
            <a:spLocks noGrp="1"/>
          </p:cNvSpPr>
          <p:nvPr>
            <p:ph type="pic" idx="2"/>
          </p:nvPr>
        </p:nvSpPr>
        <p:spPr>
          <a:xfrm>
            <a:off x="6837219" y="0"/>
            <a:ext cx="535478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9" name="Google Shape;349;p236"/>
          <p:cNvSpPr txBox="1">
            <a:spLocks noGrp="1"/>
          </p:cNvSpPr>
          <p:nvPr>
            <p:ph type="ftr" idx="11"/>
          </p:nvPr>
        </p:nvSpPr>
        <p:spPr>
          <a:xfrm>
            <a:off x="2139696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3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1" name="Google Shape;351;p236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102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7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37"/>
          <p:cNvSpPr>
            <a:spLocks noGrp="1"/>
          </p:cNvSpPr>
          <p:nvPr>
            <p:ph type="pic" idx="2"/>
          </p:nvPr>
        </p:nvSpPr>
        <p:spPr>
          <a:xfrm>
            <a:off x="6888434" y="1245734"/>
            <a:ext cx="4336978" cy="436653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5" name="Google Shape;355;p23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6" name="Google Shape;356;p2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23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37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3478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2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8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8" cy="36982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1" name="Google Shape;361;p238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3" name="Google Shape;363;p23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9312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2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39"/>
          <p:cNvSpPr/>
          <p:nvPr/>
        </p:nvSpPr>
        <p:spPr>
          <a:xfrm>
            <a:off x="0" y="1"/>
            <a:ext cx="5730238" cy="6075549"/>
          </a:xfrm>
          <a:custGeom>
            <a:avLst/>
            <a:gdLst/>
            <a:ahLst/>
            <a:cxnLst/>
            <a:rect l="l" t="t" r="r" b="b"/>
            <a:pathLst>
              <a:path w="5730238" h="6075549" extrusionOk="0">
                <a:moveTo>
                  <a:pt x="0" y="0"/>
                </a:moveTo>
                <a:lnTo>
                  <a:pt x="4863127" y="0"/>
                </a:lnTo>
                <a:lnTo>
                  <a:pt x="4885739" y="24880"/>
                </a:lnTo>
                <a:cubicBezTo>
                  <a:pt x="5413315" y="664155"/>
                  <a:pt x="5730238" y="1483720"/>
                  <a:pt x="5730238" y="2377306"/>
                </a:cubicBezTo>
                <a:cubicBezTo>
                  <a:pt x="5730238" y="4419789"/>
                  <a:pt x="4074478" y="6075549"/>
                  <a:pt x="2031995" y="6075549"/>
                </a:cubicBezTo>
                <a:cubicBezTo>
                  <a:pt x="1393719" y="6075549"/>
                  <a:pt x="793209" y="5913854"/>
                  <a:pt x="269193" y="5629191"/>
                </a:cubicBezTo>
                <a:lnTo>
                  <a:pt x="0" y="5465653"/>
                </a:lnTo>
                <a:close/>
              </a:path>
            </a:pathLst>
          </a:custGeom>
          <a:solidFill>
            <a:srgbClr val="F2F2F2">
              <a:alpha val="8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39"/>
          <p:cNvSpPr>
            <a:spLocks noGrp="1"/>
          </p:cNvSpPr>
          <p:nvPr>
            <p:ph type="pic" idx="2"/>
          </p:nvPr>
        </p:nvSpPr>
        <p:spPr>
          <a:xfrm>
            <a:off x="1463038" y="731520"/>
            <a:ext cx="3901440" cy="39014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7" name="Google Shape;367;p239"/>
          <p:cNvSpPr>
            <a:spLocks noGrp="1"/>
          </p:cNvSpPr>
          <p:nvPr>
            <p:ph type="pic" idx="3"/>
          </p:nvPr>
        </p:nvSpPr>
        <p:spPr>
          <a:xfrm>
            <a:off x="731518" y="2956560"/>
            <a:ext cx="3169920" cy="3169920"/>
          </a:xfrm>
          <a:prstGeom prst="rect">
            <a:avLst/>
          </a:prstGeom>
          <a:solidFill>
            <a:schemeClr val="lt1"/>
          </a:solidFill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23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9" name="Google Shape;369;p23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3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608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lt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373" name="Google Shape;373;p240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4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5" name="Google Shape;375;p240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4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2286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lt2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41"/>
          <p:cNvSpPr>
            <a:spLocks noGrp="1"/>
          </p:cNvSpPr>
          <p:nvPr>
            <p:ph type="pic" idx="2"/>
          </p:nvPr>
        </p:nvSpPr>
        <p:spPr>
          <a:xfrm>
            <a:off x="1" y="3159760"/>
            <a:ext cx="12191205" cy="2966720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24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0" name="Google Shape;380;p24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41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412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lt2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42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84" name="Google Shape;384;p24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5" name="Google Shape;385;p24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4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899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lt2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3"/>
          <p:cNvSpPr>
            <a:spLocks noGrp="1"/>
          </p:cNvSpPr>
          <p:nvPr>
            <p:ph type="pic" idx="2"/>
          </p:nvPr>
        </p:nvSpPr>
        <p:spPr>
          <a:xfrm>
            <a:off x="-795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89" name="Google Shape;389;p243"/>
          <p:cNvSpPr>
            <a:spLocks noGrp="1"/>
          </p:cNvSpPr>
          <p:nvPr>
            <p:ph type="pic" idx="3"/>
          </p:nvPr>
        </p:nvSpPr>
        <p:spPr>
          <a:xfrm>
            <a:off x="9765279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0" name="Google Shape;390;p243"/>
          <p:cNvSpPr>
            <a:spLocks noGrp="1"/>
          </p:cNvSpPr>
          <p:nvPr>
            <p:ph type="pic" idx="4"/>
          </p:nvPr>
        </p:nvSpPr>
        <p:spPr>
          <a:xfrm>
            <a:off x="7338956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1" name="Google Shape;391;p243"/>
          <p:cNvSpPr>
            <a:spLocks noGrp="1"/>
          </p:cNvSpPr>
          <p:nvPr>
            <p:ph type="pic" idx="5"/>
          </p:nvPr>
        </p:nvSpPr>
        <p:spPr>
          <a:xfrm>
            <a:off x="2425130" y="1575550"/>
            <a:ext cx="4913030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2" name="Google Shape;392;p243"/>
          <p:cNvSpPr txBox="1">
            <a:spLocks noGrp="1"/>
          </p:cNvSpPr>
          <p:nvPr>
            <p:ph type="title"/>
          </p:nvPr>
        </p:nvSpPr>
        <p:spPr>
          <a:xfrm>
            <a:off x="838200" y="2499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entury Gothic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4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4" name="Google Shape;394;p24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43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21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14798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52" name="Content placeholder 47" descr="Click icon to add picture">
            <a:extLst>
              <a:ext uri="{FF2B5EF4-FFF2-40B4-BE49-F238E27FC236}">
                <a16:creationId xmlns:a16="http://schemas.microsoft.com/office/drawing/2014/main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4003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53" name="Content placeholder 47">
            <a:extLst>
              <a:ext uri="{FF2B5EF4-FFF2-40B4-BE49-F238E27FC236}">
                <a16:creationId xmlns:a16="http://schemas.microsoft.com/office/drawing/2014/main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4003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23536" y="1840730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204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2" name="Content placeholder 47">
            <a:extLst>
              <a:ext uri="{FF2B5EF4-FFF2-40B4-BE49-F238E27FC236}">
                <a16:creationId xmlns:a16="http://schemas.microsoft.com/office/drawing/2014/main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204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13401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19" name="Content placeholder 47" descr="Click icon to add picture">
            <a:extLst>
              <a:ext uri="{FF2B5EF4-FFF2-40B4-BE49-F238E27FC236}">
                <a16:creationId xmlns:a16="http://schemas.microsoft.com/office/drawing/2014/main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8710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8710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500328" y="1836331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25" name="Content placeholder 47" descr="Click icon to add picture">
            <a:extLst>
              <a:ext uri="{FF2B5EF4-FFF2-40B4-BE49-F238E27FC236}">
                <a16:creationId xmlns:a16="http://schemas.microsoft.com/office/drawing/2014/main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353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6353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028585-56FF-7B3D-783D-D06964F7C09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90978-DDC9-0FA2-2CFD-733C8B854F3C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3683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lt2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4"/>
          <p:cNvSpPr>
            <a:spLocks noGrp="1"/>
          </p:cNvSpPr>
          <p:nvPr>
            <p:ph type="pic" idx="2"/>
          </p:nvPr>
        </p:nvSpPr>
        <p:spPr>
          <a:xfrm>
            <a:off x="6857999" y="0"/>
            <a:ext cx="533400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8" name="Google Shape;398;p244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4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0" name="Google Shape;400;p24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44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1343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5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45"/>
          <p:cNvSpPr>
            <a:spLocks noGrp="1"/>
          </p:cNvSpPr>
          <p:nvPr>
            <p:ph type="pic" idx="2"/>
          </p:nvPr>
        </p:nvSpPr>
        <p:spPr>
          <a:xfrm>
            <a:off x="1965590" y="2330986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5" name="Google Shape;405;p245"/>
          <p:cNvSpPr>
            <a:spLocks noGrp="1"/>
          </p:cNvSpPr>
          <p:nvPr>
            <p:ph type="pic" idx="3"/>
          </p:nvPr>
        </p:nvSpPr>
        <p:spPr>
          <a:xfrm>
            <a:off x="5024747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6" name="Google Shape;406;p245"/>
          <p:cNvSpPr>
            <a:spLocks noGrp="1"/>
          </p:cNvSpPr>
          <p:nvPr>
            <p:ph type="pic" idx="4"/>
          </p:nvPr>
        </p:nvSpPr>
        <p:spPr>
          <a:xfrm>
            <a:off x="8083904" y="2324984"/>
            <a:ext cx="2142506" cy="21571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7" name="Google Shape;407;p24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8" name="Google Shape;408;p24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45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194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46"/>
          <p:cNvSpPr>
            <a:spLocks noGrp="1"/>
          </p:cNvSpPr>
          <p:nvPr>
            <p:ph type="pic" idx="2"/>
          </p:nvPr>
        </p:nvSpPr>
        <p:spPr>
          <a:xfrm>
            <a:off x="894819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12" name="Google Shape;412;p246"/>
          <p:cNvSpPr>
            <a:spLocks noGrp="1"/>
          </p:cNvSpPr>
          <p:nvPr>
            <p:ph type="pic" idx="3"/>
          </p:nvPr>
        </p:nvSpPr>
        <p:spPr>
          <a:xfrm>
            <a:off x="6841031" y="1859067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13" name="Google Shape;413;p246"/>
          <p:cNvSpPr>
            <a:spLocks noGrp="1"/>
          </p:cNvSpPr>
          <p:nvPr>
            <p:ph type="pic" idx="4"/>
          </p:nvPr>
        </p:nvSpPr>
        <p:spPr>
          <a:xfrm>
            <a:off x="894819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14" name="Google Shape;414;p246"/>
          <p:cNvSpPr>
            <a:spLocks noGrp="1"/>
          </p:cNvSpPr>
          <p:nvPr>
            <p:ph type="pic" idx="5"/>
          </p:nvPr>
        </p:nvSpPr>
        <p:spPr>
          <a:xfrm>
            <a:off x="6841031" y="4249683"/>
            <a:ext cx="1815908" cy="18282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15" name="Google Shape;415;p24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6" name="Google Shape;416;p24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46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4253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lt2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7"/>
          <p:cNvSpPr>
            <a:spLocks noGrp="1"/>
          </p:cNvSpPr>
          <p:nvPr>
            <p:ph type="pic" idx="2"/>
          </p:nvPr>
        </p:nvSpPr>
        <p:spPr>
          <a:xfrm>
            <a:off x="6537979" y="2"/>
            <a:ext cx="5654023" cy="56540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0" name="Google Shape;420;p247"/>
          <p:cNvSpPr/>
          <p:nvPr/>
        </p:nvSpPr>
        <p:spPr>
          <a:xfrm>
            <a:off x="6065522" y="0"/>
            <a:ext cx="6126479" cy="6126480"/>
          </a:xfrm>
          <a:custGeom>
            <a:avLst/>
            <a:gdLst/>
            <a:ahLst/>
            <a:cxnLst/>
            <a:rect l="l" t="t" r="r" b="b"/>
            <a:pathLst>
              <a:path w="6126479" h="6126480" extrusionOk="0">
                <a:moveTo>
                  <a:pt x="6126479" y="6126480"/>
                </a:moveTo>
                <a:cubicBezTo>
                  <a:pt x="2742918" y="6126480"/>
                  <a:pt x="0" y="3383561"/>
                  <a:pt x="0" y="0"/>
                </a:cubicBezTo>
              </a:path>
            </a:pathLst>
          </a:custGeom>
          <a:noFill/>
          <a:ln w="50800" cap="rnd" cmpd="sng">
            <a:solidFill>
              <a:srgbClr val="FE70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4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4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47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1214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2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8"/>
          <p:cNvSpPr>
            <a:spLocks noGrp="1"/>
          </p:cNvSpPr>
          <p:nvPr>
            <p:ph type="pic" idx="2"/>
          </p:nvPr>
        </p:nvSpPr>
        <p:spPr>
          <a:xfrm>
            <a:off x="731519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6" name="Google Shape;426;p248"/>
          <p:cNvSpPr>
            <a:spLocks noGrp="1"/>
          </p:cNvSpPr>
          <p:nvPr>
            <p:ph type="pic" idx="3"/>
          </p:nvPr>
        </p:nvSpPr>
        <p:spPr>
          <a:xfrm>
            <a:off x="4505140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7" name="Google Shape;427;p248"/>
          <p:cNvSpPr>
            <a:spLocks noGrp="1"/>
          </p:cNvSpPr>
          <p:nvPr>
            <p:ph type="pic" idx="4"/>
          </p:nvPr>
        </p:nvSpPr>
        <p:spPr>
          <a:xfrm>
            <a:off x="8275281" y="2772698"/>
            <a:ext cx="3181719" cy="33537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8" name="Google Shape;428;p24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9" name="Google Shape;429;p2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0" name="Google Shape;430;p24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48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7227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solidFill>
          <a:schemeClr val="dk2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49"/>
          <p:cNvSpPr>
            <a:spLocks noGrp="1"/>
          </p:cNvSpPr>
          <p:nvPr>
            <p:ph type="pic" idx="2"/>
          </p:nvPr>
        </p:nvSpPr>
        <p:spPr>
          <a:xfrm>
            <a:off x="0" y="0"/>
            <a:ext cx="533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34" name="Google Shape;434;p24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5" name="Google Shape;435;p249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49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1720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chemeClr val="lt2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50"/>
          <p:cNvSpPr/>
          <p:nvPr/>
        </p:nvSpPr>
        <p:spPr>
          <a:xfrm flipH="1">
            <a:off x="0" y="-12271"/>
            <a:ext cx="3054764" cy="696032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50"/>
          <p:cNvSpPr>
            <a:spLocks noGrp="1"/>
          </p:cNvSpPr>
          <p:nvPr>
            <p:ph type="pic" idx="2"/>
          </p:nvPr>
        </p:nvSpPr>
        <p:spPr>
          <a:xfrm>
            <a:off x="1067598" y="2310626"/>
            <a:ext cx="3982050" cy="25708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40" name="Google Shape;440;p25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1" name="Google Shape;441;p25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75551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50"/>
          <p:cNvSpPr txBox="1">
            <a:spLocks noGrp="1"/>
          </p:cNvSpPr>
          <p:nvPr>
            <p:ph type="ftr" idx="11"/>
          </p:nvPr>
        </p:nvSpPr>
        <p:spPr>
          <a:xfrm>
            <a:off x="3617070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6764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321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lt2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52"/>
          <p:cNvSpPr>
            <a:spLocks noGrp="1"/>
          </p:cNvSpPr>
          <p:nvPr>
            <p:ph type="pic" idx="2"/>
          </p:nvPr>
        </p:nvSpPr>
        <p:spPr>
          <a:xfrm>
            <a:off x="0" y="0"/>
            <a:ext cx="533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47" name="Google Shape;447;p25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252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52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5912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solidFill>
          <a:schemeClr val="dk2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30"/>
          <p:cNvSpPr>
            <a:spLocks noGrp="1"/>
          </p:cNvSpPr>
          <p:nvPr>
            <p:ph type="pic" idx="2"/>
          </p:nvPr>
        </p:nvSpPr>
        <p:spPr>
          <a:xfrm>
            <a:off x="0" y="0"/>
            <a:ext cx="533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58" name="Google Shape;458;p13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9" name="Google Shape;459;p130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30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57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367293"/>
            <a:ext cx="3909993" cy="3629708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26979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39" name="文本占位符 47" descr="Click icon to add picture">
            <a:extLst>
              <a:ext uri="{FF2B5EF4-FFF2-40B4-BE49-F238E27FC236}">
                <a16:creationId xmlns:a16="http://schemas.microsoft.com/office/drawing/2014/main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20210" y="522515"/>
            <a:ext cx="2289842" cy="62655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20211" y="1165881"/>
            <a:ext cx="2289842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56" name="Content placeholder 47">
            <a:extLst>
              <a:ext uri="{FF2B5EF4-FFF2-40B4-BE49-F238E27FC236}">
                <a16:creationId xmlns:a16="http://schemas.microsoft.com/office/drawing/2014/main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05991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1" name="Content placeholder 47" descr="Click icon to add picture">
            <a:extLst>
              <a:ext uri="{FF2B5EF4-FFF2-40B4-BE49-F238E27FC236}">
                <a16:creationId xmlns:a16="http://schemas.microsoft.com/office/drawing/2014/main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09889" y="642667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09891" y="1165881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6979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 descr="Click icon to add picture">
            <a:extLst>
              <a:ext uri="{FF2B5EF4-FFF2-40B4-BE49-F238E27FC236}">
                <a16:creationId xmlns:a16="http://schemas.microsoft.com/office/drawing/2014/main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20210" y="2105171"/>
            <a:ext cx="2193021" cy="6174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520212" y="2739721"/>
            <a:ext cx="2193021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05991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 descr="Click icon to add picture">
            <a:extLst>
              <a:ext uri="{FF2B5EF4-FFF2-40B4-BE49-F238E27FC236}">
                <a16:creationId xmlns:a16="http://schemas.microsoft.com/office/drawing/2014/main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09890" y="2032203"/>
            <a:ext cx="2098039" cy="7011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6" name="Content placeholder 47">
            <a:extLst>
              <a:ext uri="{FF2B5EF4-FFF2-40B4-BE49-F238E27FC236}">
                <a16:creationId xmlns:a16="http://schemas.microsoft.com/office/drawing/2014/main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09890" y="274640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49" name="Content placeholder 47">
            <a:extLst>
              <a:ext uri="{FF2B5EF4-FFF2-40B4-BE49-F238E27FC236}">
                <a16:creationId xmlns:a16="http://schemas.microsoft.com/office/drawing/2014/main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26979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7" name="Content placeholder 47" descr="Click icon to add picture">
            <a:extLst>
              <a:ext uri="{FF2B5EF4-FFF2-40B4-BE49-F238E27FC236}">
                <a16:creationId xmlns:a16="http://schemas.microsoft.com/office/drawing/2014/main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20210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50" name="Content placeholder 47">
            <a:extLst>
              <a:ext uri="{FF2B5EF4-FFF2-40B4-BE49-F238E27FC236}">
                <a16:creationId xmlns:a16="http://schemas.microsoft.com/office/drawing/2014/main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52021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805991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1" name="Content placeholder 47" descr="Click icon to add picture">
            <a:extLst>
              <a:ext uri="{FF2B5EF4-FFF2-40B4-BE49-F238E27FC236}">
                <a16:creationId xmlns:a16="http://schemas.microsoft.com/office/drawing/2014/main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889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52" name="Content placeholder 47">
            <a:extLst>
              <a:ext uri="{FF2B5EF4-FFF2-40B4-BE49-F238E27FC236}">
                <a16:creationId xmlns:a16="http://schemas.microsoft.com/office/drawing/2014/main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989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55" name="Content placeholder 47">
            <a:extLst>
              <a:ext uri="{FF2B5EF4-FFF2-40B4-BE49-F238E27FC236}">
                <a16:creationId xmlns:a16="http://schemas.microsoft.com/office/drawing/2014/main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6979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3" name="Content placeholder 47" descr="Click icon to add picture">
            <a:extLst>
              <a:ext uri="{FF2B5EF4-FFF2-40B4-BE49-F238E27FC236}">
                <a16:creationId xmlns:a16="http://schemas.microsoft.com/office/drawing/2014/main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20210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58" name="Content placeholder 47">
            <a:extLst>
              <a:ext uri="{FF2B5EF4-FFF2-40B4-BE49-F238E27FC236}">
                <a16:creationId xmlns:a16="http://schemas.microsoft.com/office/drawing/2014/main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52021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05991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9" name="Content placeholder 47" descr="Click icon to add picture">
            <a:extLst>
              <a:ext uri="{FF2B5EF4-FFF2-40B4-BE49-F238E27FC236}">
                <a16:creationId xmlns:a16="http://schemas.microsoft.com/office/drawing/2014/main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13612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0989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31174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8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82"/>
          <p:cNvSpPr>
            <a:spLocks noGrp="1"/>
          </p:cNvSpPr>
          <p:nvPr>
            <p:ph type="pic" idx="2"/>
          </p:nvPr>
        </p:nvSpPr>
        <p:spPr>
          <a:xfrm>
            <a:off x="6888434" y="1245734"/>
            <a:ext cx="4336978" cy="436653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64" name="Google Shape;464;p38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5" name="Google Shape;465;p3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6" name="Google Shape;466;p382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82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53031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2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83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8" cy="36982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70" name="Google Shape;470;p38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1" name="Google Shape;471;p38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83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348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2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84"/>
          <p:cNvSpPr/>
          <p:nvPr/>
        </p:nvSpPr>
        <p:spPr>
          <a:xfrm>
            <a:off x="0" y="1"/>
            <a:ext cx="5730238" cy="6075549"/>
          </a:xfrm>
          <a:custGeom>
            <a:avLst/>
            <a:gdLst/>
            <a:ahLst/>
            <a:cxnLst/>
            <a:rect l="l" t="t" r="r" b="b"/>
            <a:pathLst>
              <a:path w="5730238" h="6075549" extrusionOk="0">
                <a:moveTo>
                  <a:pt x="0" y="0"/>
                </a:moveTo>
                <a:lnTo>
                  <a:pt x="4863127" y="0"/>
                </a:lnTo>
                <a:lnTo>
                  <a:pt x="4885739" y="24880"/>
                </a:lnTo>
                <a:cubicBezTo>
                  <a:pt x="5413315" y="664155"/>
                  <a:pt x="5730238" y="1483720"/>
                  <a:pt x="5730238" y="2377306"/>
                </a:cubicBezTo>
                <a:cubicBezTo>
                  <a:pt x="5730238" y="4419789"/>
                  <a:pt x="4074478" y="6075549"/>
                  <a:pt x="2031995" y="6075549"/>
                </a:cubicBezTo>
                <a:cubicBezTo>
                  <a:pt x="1393719" y="6075549"/>
                  <a:pt x="793209" y="5913854"/>
                  <a:pt x="269193" y="5629191"/>
                </a:cubicBezTo>
                <a:lnTo>
                  <a:pt x="0" y="5465653"/>
                </a:lnTo>
                <a:close/>
              </a:path>
            </a:pathLst>
          </a:custGeom>
          <a:solidFill>
            <a:srgbClr val="F2F2F2">
              <a:alpha val="8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84"/>
          <p:cNvSpPr>
            <a:spLocks noGrp="1"/>
          </p:cNvSpPr>
          <p:nvPr>
            <p:ph type="pic" idx="2"/>
          </p:nvPr>
        </p:nvSpPr>
        <p:spPr>
          <a:xfrm>
            <a:off x="1463038" y="731520"/>
            <a:ext cx="3901440" cy="390144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76" name="Google Shape;476;p384"/>
          <p:cNvSpPr>
            <a:spLocks noGrp="1"/>
          </p:cNvSpPr>
          <p:nvPr>
            <p:ph type="pic" idx="3"/>
          </p:nvPr>
        </p:nvSpPr>
        <p:spPr>
          <a:xfrm>
            <a:off x="731518" y="2956560"/>
            <a:ext cx="3169920" cy="3169920"/>
          </a:xfrm>
          <a:prstGeom prst="rect">
            <a:avLst/>
          </a:prstGeom>
          <a:solidFill>
            <a:schemeClr val="lt1"/>
          </a:solidFill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38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8" name="Google Shape;478;p38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84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4813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lt1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482" name="Google Shape;482;p385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8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4" name="Google Shape;484;p385" descr="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040" y="6240920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85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6264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lt2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86"/>
          <p:cNvSpPr>
            <a:spLocks noGrp="1"/>
          </p:cNvSpPr>
          <p:nvPr>
            <p:ph type="pic" idx="2"/>
          </p:nvPr>
        </p:nvSpPr>
        <p:spPr>
          <a:xfrm>
            <a:off x="1" y="3159760"/>
            <a:ext cx="12191205" cy="2966720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p386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9" name="Google Shape;489;p38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86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6223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87"/>
          <p:cNvSpPr/>
          <p:nvPr/>
        </p:nvSpPr>
        <p:spPr>
          <a:xfrm>
            <a:off x="-100739" y="731520"/>
            <a:ext cx="6903661" cy="53949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87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94" name="Google Shape;494;p387"/>
          <p:cNvSpPr txBox="1">
            <a:spLocks noGrp="1"/>
          </p:cNvSpPr>
          <p:nvPr>
            <p:ph type="title"/>
          </p:nvPr>
        </p:nvSpPr>
        <p:spPr>
          <a:xfrm>
            <a:off x="473990" y="1000555"/>
            <a:ext cx="55522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38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6" name="Google Shape;496;p38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87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02096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lt2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8"/>
          <p:cNvSpPr>
            <a:spLocks noGrp="1"/>
          </p:cNvSpPr>
          <p:nvPr>
            <p:ph type="pic" idx="2"/>
          </p:nvPr>
        </p:nvSpPr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00" name="Google Shape;500;p388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1" name="Google Shape;501;p38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88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5916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lt2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89"/>
          <p:cNvSpPr>
            <a:spLocks noGrp="1"/>
          </p:cNvSpPr>
          <p:nvPr>
            <p:ph type="pic" idx="2"/>
          </p:nvPr>
        </p:nvSpPr>
        <p:spPr>
          <a:xfrm>
            <a:off x="-795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05" name="Google Shape;505;p389"/>
          <p:cNvSpPr>
            <a:spLocks noGrp="1"/>
          </p:cNvSpPr>
          <p:nvPr>
            <p:ph type="pic" idx="3"/>
          </p:nvPr>
        </p:nvSpPr>
        <p:spPr>
          <a:xfrm>
            <a:off x="9765279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06" name="Google Shape;506;p389"/>
          <p:cNvSpPr>
            <a:spLocks noGrp="1"/>
          </p:cNvSpPr>
          <p:nvPr>
            <p:ph type="pic" idx="4"/>
          </p:nvPr>
        </p:nvSpPr>
        <p:spPr>
          <a:xfrm>
            <a:off x="7338956" y="1575550"/>
            <a:ext cx="2425925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07" name="Google Shape;507;p389"/>
          <p:cNvSpPr>
            <a:spLocks noGrp="1"/>
          </p:cNvSpPr>
          <p:nvPr>
            <p:ph type="pic" idx="5"/>
          </p:nvPr>
        </p:nvSpPr>
        <p:spPr>
          <a:xfrm>
            <a:off x="2425130" y="1575550"/>
            <a:ext cx="4913030" cy="22638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08" name="Google Shape;508;p389"/>
          <p:cNvSpPr txBox="1">
            <a:spLocks noGrp="1"/>
          </p:cNvSpPr>
          <p:nvPr>
            <p:ph type="title"/>
          </p:nvPr>
        </p:nvSpPr>
        <p:spPr>
          <a:xfrm>
            <a:off x="838200" y="2499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entury Gothic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38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0" name="Google Shape;510;p38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89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0912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2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90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4" name="Google Shape;514;p39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90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4751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1"/>
          <p:cNvSpPr>
            <a:spLocks noGrp="1"/>
          </p:cNvSpPr>
          <p:nvPr>
            <p:ph type="pic" idx="2"/>
          </p:nvPr>
        </p:nvSpPr>
        <p:spPr>
          <a:xfrm>
            <a:off x="6837219" y="0"/>
            <a:ext cx="535478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18" name="Google Shape;518;p39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9" name="Google Shape;519;p391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12" y="6244596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91"/>
          <p:cNvSpPr txBox="1">
            <a:spLocks noGrp="1"/>
          </p:cNvSpPr>
          <p:nvPr>
            <p:ph type="ftr" idx="11"/>
          </p:nvPr>
        </p:nvSpPr>
        <p:spPr>
          <a:xfrm>
            <a:off x="2139696" y="6300550"/>
            <a:ext cx="7174424" cy="53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767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6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8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pos="1656" userDrawn="1">
          <p15:clr>
            <a:srgbClr val="F26B43"/>
          </p15:clr>
        </p15:guide>
        <p15:guide id="5" pos="52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ftr" idx="11"/>
          </p:nvPr>
        </p:nvSpPr>
        <p:spPr>
          <a:xfrm>
            <a:off x="3480661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562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1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127"/>
          <p:cNvSpPr txBox="1">
            <a:spLocks noGrp="1"/>
          </p:cNvSpPr>
          <p:nvPr>
            <p:ph type="ftr" idx="11"/>
          </p:nvPr>
        </p:nvSpPr>
        <p:spPr>
          <a:xfrm>
            <a:off x="3480661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127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2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151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ftr" idx="11"/>
          </p:nvPr>
        </p:nvSpPr>
        <p:spPr>
          <a:xfrm>
            <a:off x="3480661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8024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9" name="Google Shape;339;p1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51"/>
          <p:cNvSpPr txBox="1">
            <a:spLocks noGrp="1"/>
          </p:cNvSpPr>
          <p:nvPr>
            <p:ph type="ftr" idx="11"/>
          </p:nvPr>
        </p:nvSpPr>
        <p:spPr>
          <a:xfrm>
            <a:off x="3480661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51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5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1214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p1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129"/>
          <p:cNvSpPr txBox="1">
            <a:spLocks noGrp="1"/>
          </p:cNvSpPr>
          <p:nvPr>
            <p:ph type="ftr" idx="11"/>
          </p:nvPr>
        </p:nvSpPr>
        <p:spPr>
          <a:xfrm>
            <a:off x="3480661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4" name="Google Shape;454;p129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29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2121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3" name="Google Shape;583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4" name="Google Shape;584;p131"/>
          <p:cNvSpPr txBox="1">
            <a:spLocks noGrp="1"/>
          </p:cNvSpPr>
          <p:nvPr>
            <p:ph type="ftr" idx="11"/>
          </p:nvPr>
        </p:nvSpPr>
        <p:spPr>
          <a:xfrm>
            <a:off x="3480661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5" name="Google Shape;585;p131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3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4573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4" name="Google Shape;714;p1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5" name="Google Shape;715;p177"/>
          <p:cNvSpPr txBox="1">
            <a:spLocks noGrp="1"/>
          </p:cNvSpPr>
          <p:nvPr>
            <p:ph type="ftr" idx="11"/>
          </p:nvPr>
        </p:nvSpPr>
        <p:spPr>
          <a:xfrm>
            <a:off x="3480661" y="6356350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6" name="Google Shape;716;p177"/>
          <p:cNvSpPr/>
          <p:nvPr/>
        </p:nvSpPr>
        <p:spPr>
          <a:xfrm>
            <a:off x="11410972" y="6369580"/>
            <a:ext cx="351895" cy="351895"/>
          </a:xfrm>
          <a:prstGeom prst="ellipse">
            <a:avLst/>
          </a:prstGeom>
          <a:solidFill>
            <a:schemeClr val="dk2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17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315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hildrensfundingproject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elfe.org/our-work/collaboration/cost-modeling-network/cost-modeling-webinar-seri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ms.gle/nu8Pyum3kbssMFK5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://childrensfundingproject.org/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.png"/><Relationship Id="rId4" Type="http://schemas.openxmlformats.org/officeDocument/2006/relationships/hyperlink" Target="http://childrensfundingproject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openxmlformats.org/officeDocument/2006/relationships/hyperlink" Target="http://childrensfundingproject.org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9.png"/><Relationship Id="rId5" Type="http://schemas.openxmlformats.org/officeDocument/2006/relationships/hyperlink" Target="http://childrensfundingproject.org/" TargetMode="Externa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jpg"/><Relationship Id="rId5" Type="http://schemas.openxmlformats.org/officeDocument/2006/relationships/hyperlink" Target="http://childrensfundingproject.org/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hildrensfundingproject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3B864-5E85-99D2-93E5-5CA1F4F3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27" y="1812468"/>
            <a:ext cx="5257793" cy="2057441"/>
          </a:xfrm>
        </p:spPr>
        <p:txBody>
          <a:bodyPr/>
          <a:lstStyle/>
          <a:p>
            <a:r>
              <a:rPr lang="en-US" altLang="zh-CN" dirty="0"/>
              <a:t>Cost Modeling 101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5E0237-B9A1-0B58-E0AA-05EF84817E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592848" y="4135508"/>
            <a:ext cx="4936594" cy="76028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b="1" dirty="0"/>
              <a:t>Cost Model Technical Network 2.0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September 11, 2025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18C88B4D-F554-49C2-A23C-DFE94D4C835B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3"/>
          <a:srcRect l="21012" r="21012"/>
          <a:stretch/>
        </p:blipFill>
        <p:spPr>
          <a:xfrm>
            <a:off x="7409752" y="443477"/>
            <a:ext cx="4405503" cy="5066346"/>
          </a:xfrm>
        </p:spPr>
      </p:pic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01A79B69-242C-3AEB-4A42-7A606A54C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35923" y="-160811"/>
            <a:ext cx="1637958" cy="187385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E5D4DE6D-89C8-6FFF-287D-3F3BAD416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7584" y="3392291"/>
            <a:ext cx="1637958" cy="187385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44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5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0" name="Google Shape;930;p25"/>
          <p:cNvGrpSpPr/>
          <p:nvPr/>
        </p:nvGrpSpPr>
        <p:grpSpPr>
          <a:xfrm>
            <a:off x="751624" y="1129060"/>
            <a:ext cx="6310213" cy="3991525"/>
            <a:chOff x="2269495" y="2281164"/>
            <a:chExt cx="4603496" cy="2911941"/>
          </a:xfrm>
        </p:grpSpPr>
        <p:sp>
          <p:nvSpPr>
            <p:cNvPr id="931" name="Google Shape;931;p25"/>
            <p:cNvSpPr/>
            <p:nvPr/>
          </p:nvSpPr>
          <p:spPr>
            <a:xfrm>
              <a:off x="3140144" y="2528766"/>
              <a:ext cx="898584" cy="539377"/>
            </a:xfrm>
            <a:custGeom>
              <a:avLst/>
              <a:gdLst/>
              <a:ahLst/>
              <a:cxnLst/>
              <a:rect l="l" t="t" r="r" b="b"/>
              <a:pathLst>
                <a:path w="4076" h="2449" extrusionOk="0">
                  <a:moveTo>
                    <a:pt x="31" y="0"/>
                  </a:moveTo>
                  <a:lnTo>
                    <a:pt x="1165" y="192"/>
                  </a:lnTo>
                  <a:lnTo>
                    <a:pt x="2696" y="372"/>
                  </a:lnTo>
                  <a:lnTo>
                    <a:pt x="4076" y="462"/>
                  </a:lnTo>
                  <a:lnTo>
                    <a:pt x="3986" y="2412"/>
                  </a:lnTo>
                  <a:lnTo>
                    <a:pt x="2035" y="2262"/>
                  </a:lnTo>
                  <a:lnTo>
                    <a:pt x="1465" y="2202"/>
                  </a:lnTo>
                  <a:lnTo>
                    <a:pt x="1410" y="2388"/>
                  </a:lnTo>
                  <a:lnTo>
                    <a:pt x="1264" y="2329"/>
                  </a:lnTo>
                  <a:lnTo>
                    <a:pt x="1262" y="2421"/>
                  </a:lnTo>
                  <a:lnTo>
                    <a:pt x="1146" y="2449"/>
                  </a:lnTo>
                  <a:lnTo>
                    <a:pt x="1053" y="2390"/>
                  </a:lnTo>
                  <a:lnTo>
                    <a:pt x="811" y="2390"/>
                  </a:lnTo>
                  <a:lnTo>
                    <a:pt x="720" y="2341"/>
                  </a:lnTo>
                  <a:lnTo>
                    <a:pt x="632" y="2251"/>
                  </a:lnTo>
                  <a:lnTo>
                    <a:pt x="583" y="2159"/>
                  </a:lnTo>
                  <a:lnTo>
                    <a:pt x="572" y="2005"/>
                  </a:lnTo>
                  <a:lnTo>
                    <a:pt x="486" y="1727"/>
                  </a:lnTo>
                  <a:lnTo>
                    <a:pt x="319" y="1736"/>
                  </a:lnTo>
                  <a:lnTo>
                    <a:pt x="318" y="1515"/>
                  </a:lnTo>
                  <a:lnTo>
                    <a:pt x="421" y="1220"/>
                  </a:lnTo>
                  <a:lnTo>
                    <a:pt x="303" y="1154"/>
                  </a:lnTo>
                  <a:lnTo>
                    <a:pt x="241" y="1040"/>
                  </a:lnTo>
                  <a:lnTo>
                    <a:pt x="94" y="881"/>
                  </a:lnTo>
                  <a:lnTo>
                    <a:pt x="1" y="737"/>
                  </a:lnTo>
                  <a:lnTo>
                    <a:pt x="0" y="461"/>
                  </a:lnTo>
                  <a:lnTo>
                    <a:pt x="6" y="25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4023596" y="2624087"/>
              <a:ext cx="577328" cy="342923"/>
            </a:xfrm>
            <a:custGeom>
              <a:avLst/>
              <a:gdLst/>
              <a:ahLst/>
              <a:cxnLst/>
              <a:rect l="l" t="t" r="r" b="b"/>
              <a:pathLst>
                <a:path w="2622" h="1560" extrusionOk="0">
                  <a:moveTo>
                    <a:pt x="72" y="35"/>
                  </a:moveTo>
                  <a:lnTo>
                    <a:pt x="0" y="1560"/>
                  </a:lnTo>
                  <a:lnTo>
                    <a:pt x="2622" y="1503"/>
                  </a:lnTo>
                  <a:lnTo>
                    <a:pt x="2568" y="1149"/>
                  </a:lnTo>
                  <a:lnTo>
                    <a:pt x="2520" y="690"/>
                  </a:lnTo>
                  <a:lnTo>
                    <a:pt x="2400" y="525"/>
                  </a:lnTo>
                  <a:lnTo>
                    <a:pt x="2364" y="309"/>
                  </a:lnTo>
                  <a:lnTo>
                    <a:pt x="2340" y="0"/>
                  </a:lnTo>
                  <a:lnTo>
                    <a:pt x="1878" y="15"/>
                  </a:lnTo>
                  <a:lnTo>
                    <a:pt x="1638" y="63"/>
                  </a:lnTo>
                  <a:lnTo>
                    <a:pt x="1248" y="45"/>
                  </a:lnTo>
                  <a:lnTo>
                    <a:pt x="738" y="51"/>
                  </a:lnTo>
                  <a:lnTo>
                    <a:pt x="72" y="35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25"/>
            <p:cNvSpPr/>
            <p:nvPr/>
          </p:nvSpPr>
          <p:spPr>
            <a:xfrm>
              <a:off x="3095913" y="3302959"/>
              <a:ext cx="497015" cy="619587"/>
            </a:xfrm>
            <a:custGeom>
              <a:avLst/>
              <a:gdLst/>
              <a:ahLst/>
              <a:cxnLst/>
              <a:rect l="l" t="t" r="r" b="b"/>
              <a:pathLst>
                <a:path w="2254" h="2808" extrusionOk="0">
                  <a:moveTo>
                    <a:pt x="377" y="0"/>
                  </a:moveTo>
                  <a:lnTo>
                    <a:pt x="956" y="85"/>
                  </a:lnTo>
                  <a:lnTo>
                    <a:pt x="1472" y="220"/>
                  </a:lnTo>
                  <a:lnTo>
                    <a:pt x="1441" y="428"/>
                  </a:lnTo>
                  <a:lnTo>
                    <a:pt x="1423" y="702"/>
                  </a:lnTo>
                  <a:lnTo>
                    <a:pt x="1926" y="730"/>
                  </a:lnTo>
                  <a:lnTo>
                    <a:pt x="2254" y="767"/>
                  </a:lnTo>
                  <a:lnTo>
                    <a:pt x="2136" y="1498"/>
                  </a:lnTo>
                  <a:lnTo>
                    <a:pt x="2024" y="2808"/>
                  </a:lnTo>
                  <a:lnTo>
                    <a:pt x="0" y="2509"/>
                  </a:lnTo>
                  <a:lnTo>
                    <a:pt x="56" y="2032"/>
                  </a:lnTo>
                  <a:lnTo>
                    <a:pt x="189" y="1219"/>
                  </a:lnTo>
                  <a:lnTo>
                    <a:pt x="234" y="838"/>
                  </a:lnTo>
                  <a:lnTo>
                    <a:pt x="266" y="501"/>
                  </a:lnTo>
                  <a:lnTo>
                    <a:pt x="345" y="118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25"/>
            <p:cNvSpPr/>
            <p:nvPr/>
          </p:nvSpPr>
          <p:spPr>
            <a:xfrm>
              <a:off x="3410184" y="3014671"/>
              <a:ext cx="607592" cy="492879"/>
            </a:xfrm>
            <a:custGeom>
              <a:avLst/>
              <a:gdLst/>
              <a:ahLst/>
              <a:cxnLst/>
              <a:rect l="l" t="t" r="r" b="b"/>
              <a:pathLst>
                <a:path w="2757" h="2235" extrusionOk="0">
                  <a:moveTo>
                    <a:pt x="0" y="2014"/>
                  </a:moveTo>
                  <a:lnTo>
                    <a:pt x="508" y="2044"/>
                  </a:lnTo>
                  <a:lnTo>
                    <a:pt x="828" y="2078"/>
                  </a:lnTo>
                  <a:lnTo>
                    <a:pt x="2696" y="2235"/>
                  </a:lnTo>
                  <a:lnTo>
                    <a:pt x="2757" y="208"/>
                  </a:lnTo>
                  <a:lnTo>
                    <a:pt x="824" y="60"/>
                  </a:lnTo>
                  <a:lnTo>
                    <a:pt x="238" y="0"/>
                  </a:lnTo>
                  <a:lnTo>
                    <a:pt x="185" y="184"/>
                  </a:lnTo>
                  <a:lnTo>
                    <a:pt x="44" y="1536"/>
                  </a:lnTo>
                  <a:lnTo>
                    <a:pt x="16" y="1760"/>
                  </a:lnTo>
                  <a:lnTo>
                    <a:pt x="0" y="201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2960892" y="3856286"/>
              <a:ext cx="581984" cy="703283"/>
            </a:xfrm>
            <a:custGeom>
              <a:avLst/>
              <a:gdLst/>
              <a:ahLst/>
              <a:cxnLst/>
              <a:rect l="l" t="t" r="r" b="b"/>
              <a:pathLst>
                <a:path w="2635" h="3189" extrusionOk="0">
                  <a:moveTo>
                    <a:pt x="609" y="0"/>
                  </a:moveTo>
                  <a:lnTo>
                    <a:pt x="2635" y="300"/>
                  </a:lnTo>
                  <a:lnTo>
                    <a:pt x="2416" y="3189"/>
                  </a:lnTo>
                  <a:lnTo>
                    <a:pt x="2089" y="3144"/>
                  </a:lnTo>
                  <a:lnTo>
                    <a:pt x="1759" y="3126"/>
                  </a:lnTo>
                  <a:lnTo>
                    <a:pt x="1525" y="3084"/>
                  </a:lnTo>
                  <a:lnTo>
                    <a:pt x="553" y="2514"/>
                  </a:lnTo>
                  <a:lnTo>
                    <a:pt x="106" y="2289"/>
                  </a:lnTo>
                  <a:lnTo>
                    <a:pt x="16" y="2169"/>
                  </a:lnTo>
                  <a:lnTo>
                    <a:pt x="0" y="2135"/>
                  </a:lnTo>
                  <a:lnTo>
                    <a:pt x="96" y="2088"/>
                  </a:lnTo>
                  <a:lnTo>
                    <a:pt x="94" y="1964"/>
                  </a:lnTo>
                  <a:lnTo>
                    <a:pt x="54" y="1844"/>
                  </a:lnTo>
                  <a:lnTo>
                    <a:pt x="96" y="1736"/>
                  </a:lnTo>
                  <a:lnTo>
                    <a:pt x="187" y="1665"/>
                  </a:lnTo>
                  <a:lnTo>
                    <a:pt x="157" y="1575"/>
                  </a:lnTo>
                  <a:lnTo>
                    <a:pt x="205" y="1509"/>
                  </a:lnTo>
                  <a:lnTo>
                    <a:pt x="276" y="1397"/>
                  </a:lnTo>
                  <a:lnTo>
                    <a:pt x="337" y="1395"/>
                  </a:lnTo>
                  <a:lnTo>
                    <a:pt x="360" y="1319"/>
                  </a:lnTo>
                  <a:lnTo>
                    <a:pt x="249" y="1124"/>
                  </a:lnTo>
                  <a:lnTo>
                    <a:pt x="217" y="948"/>
                  </a:lnTo>
                  <a:lnTo>
                    <a:pt x="178" y="897"/>
                  </a:lnTo>
                  <a:lnTo>
                    <a:pt x="249" y="809"/>
                  </a:lnTo>
                  <a:lnTo>
                    <a:pt x="258" y="687"/>
                  </a:lnTo>
                  <a:lnTo>
                    <a:pt x="223" y="515"/>
                  </a:lnTo>
                  <a:lnTo>
                    <a:pt x="228" y="431"/>
                  </a:lnTo>
                  <a:lnTo>
                    <a:pt x="307" y="384"/>
                  </a:lnTo>
                  <a:lnTo>
                    <a:pt x="411" y="414"/>
                  </a:lnTo>
                  <a:lnTo>
                    <a:pt x="553" y="461"/>
                  </a:lnTo>
                  <a:lnTo>
                    <a:pt x="528" y="320"/>
                  </a:lnTo>
                  <a:lnTo>
                    <a:pt x="582" y="252"/>
                  </a:lnTo>
                  <a:lnTo>
                    <a:pt x="582" y="122"/>
                  </a:lnTo>
                  <a:lnTo>
                    <a:pt x="603" y="32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5"/>
            <p:cNvSpPr/>
            <p:nvPr/>
          </p:nvSpPr>
          <p:spPr>
            <a:xfrm>
              <a:off x="3542877" y="3471514"/>
              <a:ext cx="635527" cy="481255"/>
            </a:xfrm>
            <a:custGeom>
              <a:avLst/>
              <a:gdLst/>
              <a:ahLst/>
              <a:cxnLst/>
              <a:rect l="l" t="t" r="r" b="b"/>
              <a:pathLst>
                <a:path w="2886" h="2181" extrusionOk="0">
                  <a:moveTo>
                    <a:pt x="227" y="0"/>
                  </a:moveTo>
                  <a:lnTo>
                    <a:pt x="110" y="741"/>
                  </a:lnTo>
                  <a:lnTo>
                    <a:pt x="0" y="2044"/>
                  </a:lnTo>
                  <a:lnTo>
                    <a:pt x="1134" y="2128"/>
                  </a:lnTo>
                  <a:lnTo>
                    <a:pt x="2040" y="2170"/>
                  </a:lnTo>
                  <a:lnTo>
                    <a:pt x="2835" y="2181"/>
                  </a:lnTo>
                  <a:lnTo>
                    <a:pt x="2826" y="1035"/>
                  </a:lnTo>
                  <a:lnTo>
                    <a:pt x="2886" y="591"/>
                  </a:lnTo>
                  <a:lnTo>
                    <a:pt x="2868" y="423"/>
                  </a:lnTo>
                  <a:lnTo>
                    <a:pt x="2856" y="267"/>
                  </a:lnTo>
                  <a:lnTo>
                    <a:pt x="2868" y="147"/>
                  </a:lnTo>
                  <a:lnTo>
                    <a:pt x="2745" y="169"/>
                  </a:lnTo>
                  <a:lnTo>
                    <a:pt x="2093" y="157"/>
                  </a:lnTo>
                  <a:lnTo>
                    <a:pt x="380" y="12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5"/>
            <p:cNvSpPr/>
            <p:nvPr/>
          </p:nvSpPr>
          <p:spPr>
            <a:xfrm>
              <a:off x="4011956" y="2955386"/>
              <a:ext cx="622723" cy="367335"/>
            </a:xfrm>
            <a:custGeom>
              <a:avLst/>
              <a:gdLst/>
              <a:ahLst/>
              <a:cxnLst/>
              <a:rect l="l" t="t" r="r" b="b"/>
              <a:pathLst>
                <a:path w="2822" h="1670" extrusionOk="0">
                  <a:moveTo>
                    <a:pt x="0" y="1456"/>
                  </a:moveTo>
                  <a:lnTo>
                    <a:pt x="570" y="1505"/>
                  </a:lnTo>
                  <a:lnTo>
                    <a:pt x="1143" y="1513"/>
                  </a:lnTo>
                  <a:lnTo>
                    <a:pt x="1558" y="1505"/>
                  </a:lnTo>
                  <a:lnTo>
                    <a:pt x="1842" y="1496"/>
                  </a:lnTo>
                  <a:lnTo>
                    <a:pt x="1985" y="1483"/>
                  </a:lnTo>
                  <a:lnTo>
                    <a:pt x="2225" y="1573"/>
                  </a:lnTo>
                  <a:lnTo>
                    <a:pt x="2315" y="1513"/>
                  </a:lnTo>
                  <a:lnTo>
                    <a:pt x="2496" y="1513"/>
                  </a:lnTo>
                  <a:lnTo>
                    <a:pt x="2556" y="1603"/>
                  </a:lnTo>
                  <a:lnTo>
                    <a:pt x="2822" y="1670"/>
                  </a:lnTo>
                  <a:lnTo>
                    <a:pt x="2822" y="1369"/>
                  </a:lnTo>
                  <a:lnTo>
                    <a:pt x="2785" y="1232"/>
                  </a:lnTo>
                  <a:lnTo>
                    <a:pt x="2813" y="957"/>
                  </a:lnTo>
                  <a:lnTo>
                    <a:pt x="2776" y="382"/>
                  </a:lnTo>
                  <a:lnTo>
                    <a:pt x="2646" y="226"/>
                  </a:lnTo>
                  <a:lnTo>
                    <a:pt x="2685" y="118"/>
                  </a:lnTo>
                  <a:lnTo>
                    <a:pt x="2674" y="0"/>
                  </a:lnTo>
                  <a:lnTo>
                    <a:pt x="2045" y="16"/>
                  </a:lnTo>
                  <a:lnTo>
                    <a:pt x="54" y="54"/>
                  </a:lnTo>
                  <a:lnTo>
                    <a:pt x="28" y="476"/>
                  </a:lnTo>
                  <a:lnTo>
                    <a:pt x="0" y="1456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4004972" y="3277385"/>
              <a:ext cx="732136" cy="326649"/>
            </a:xfrm>
            <a:custGeom>
              <a:avLst/>
              <a:gdLst/>
              <a:ahLst/>
              <a:cxnLst/>
              <a:rect l="l" t="t" r="r" b="b"/>
              <a:pathLst>
                <a:path w="3321" h="1486" extrusionOk="0">
                  <a:moveTo>
                    <a:pt x="35" y="0"/>
                  </a:moveTo>
                  <a:lnTo>
                    <a:pt x="0" y="1044"/>
                  </a:lnTo>
                  <a:lnTo>
                    <a:pt x="651" y="1058"/>
                  </a:lnTo>
                  <a:lnTo>
                    <a:pt x="769" y="1034"/>
                  </a:lnTo>
                  <a:lnTo>
                    <a:pt x="761" y="1152"/>
                  </a:lnTo>
                  <a:lnTo>
                    <a:pt x="775" y="1332"/>
                  </a:lnTo>
                  <a:lnTo>
                    <a:pt x="793" y="1486"/>
                  </a:lnTo>
                  <a:lnTo>
                    <a:pt x="2181" y="1486"/>
                  </a:lnTo>
                  <a:lnTo>
                    <a:pt x="2791" y="1454"/>
                  </a:lnTo>
                  <a:lnTo>
                    <a:pt x="2939" y="1436"/>
                  </a:lnTo>
                  <a:lnTo>
                    <a:pt x="3107" y="1432"/>
                  </a:lnTo>
                  <a:lnTo>
                    <a:pt x="3321" y="1424"/>
                  </a:lnTo>
                  <a:lnTo>
                    <a:pt x="3203" y="1190"/>
                  </a:lnTo>
                  <a:lnTo>
                    <a:pt x="3203" y="946"/>
                  </a:lnTo>
                  <a:lnTo>
                    <a:pt x="2937" y="414"/>
                  </a:lnTo>
                  <a:lnTo>
                    <a:pt x="2849" y="212"/>
                  </a:lnTo>
                  <a:lnTo>
                    <a:pt x="2587" y="146"/>
                  </a:lnTo>
                  <a:lnTo>
                    <a:pt x="2533" y="56"/>
                  </a:lnTo>
                  <a:lnTo>
                    <a:pt x="2348" y="58"/>
                  </a:lnTo>
                  <a:lnTo>
                    <a:pt x="2259" y="116"/>
                  </a:lnTo>
                  <a:lnTo>
                    <a:pt x="2017" y="24"/>
                  </a:lnTo>
                  <a:lnTo>
                    <a:pt x="1862" y="42"/>
                  </a:lnTo>
                  <a:lnTo>
                    <a:pt x="1587" y="50"/>
                  </a:lnTo>
                  <a:lnTo>
                    <a:pt x="1159" y="56"/>
                  </a:lnTo>
                  <a:lnTo>
                    <a:pt x="607" y="4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25"/>
            <p:cNvSpPr/>
            <p:nvPr/>
          </p:nvSpPr>
          <p:spPr>
            <a:xfrm>
              <a:off x="4165600" y="3591247"/>
              <a:ext cx="669282" cy="362685"/>
            </a:xfrm>
            <a:custGeom>
              <a:avLst/>
              <a:gdLst/>
              <a:ahLst/>
              <a:cxnLst/>
              <a:rect l="l" t="t" r="r" b="b"/>
              <a:pathLst>
                <a:path w="3036" h="1646" extrusionOk="0">
                  <a:moveTo>
                    <a:pt x="62" y="59"/>
                  </a:moveTo>
                  <a:lnTo>
                    <a:pt x="0" y="491"/>
                  </a:lnTo>
                  <a:lnTo>
                    <a:pt x="13" y="1641"/>
                  </a:lnTo>
                  <a:lnTo>
                    <a:pt x="1401" y="1646"/>
                  </a:lnTo>
                  <a:lnTo>
                    <a:pt x="2298" y="1572"/>
                  </a:lnTo>
                  <a:lnTo>
                    <a:pt x="3036" y="1509"/>
                  </a:lnTo>
                  <a:lnTo>
                    <a:pt x="3036" y="1326"/>
                  </a:lnTo>
                  <a:lnTo>
                    <a:pt x="3009" y="1043"/>
                  </a:lnTo>
                  <a:lnTo>
                    <a:pt x="3009" y="713"/>
                  </a:lnTo>
                  <a:lnTo>
                    <a:pt x="2987" y="461"/>
                  </a:lnTo>
                  <a:lnTo>
                    <a:pt x="2862" y="384"/>
                  </a:lnTo>
                  <a:lnTo>
                    <a:pt x="2807" y="221"/>
                  </a:lnTo>
                  <a:lnTo>
                    <a:pt x="2837" y="131"/>
                  </a:lnTo>
                  <a:lnTo>
                    <a:pt x="2734" y="73"/>
                  </a:lnTo>
                  <a:lnTo>
                    <a:pt x="2593" y="0"/>
                  </a:lnTo>
                  <a:lnTo>
                    <a:pt x="2392" y="2"/>
                  </a:lnTo>
                  <a:lnTo>
                    <a:pt x="2212" y="11"/>
                  </a:lnTo>
                  <a:lnTo>
                    <a:pt x="2062" y="27"/>
                  </a:lnTo>
                  <a:lnTo>
                    <a:pt x="1474" y="60"/>
                  </a:lnTo>
                  <a:lnTo>
                    <a:pt x="62" y="59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3493990" y="3922546"/>
              <a:ext cx="585476" cy="640511"/>
            </a:xfrm>
            <a:custGeom>
              <a:avLst/>
              <a:gdLst/>
              <a:ahLst/>
              <a:cxnLst/>
              <a:rect l="l" t="t" r="r" b="b"/>
              <a:pathLst>
                <a:path w="2655" h="2904" extrusionOk="0">
                  <a:moveTo>
                    <a:pt x="217" y="0"/>
                  </a:moveTo>
                  <a:lnTo>
                    <a:pt x="1377" y="84"/>
                  </a:lnTo>
                  <a:lnTo>
                    <a:pt x="2169" y="122"/>
                  </a:lnTo>
                  <a:lnTo>
                    <a:pt x="2653" y="132"/>
                  </a:lnTo>
                  <a:lnTo>
                    <a:pt x="2637" y="396"/>
                  </a:lnTo>
                  <a:lnTo>
                    <a:pt x="2655" y="1494"/>
                  </a:lnTo>
                  <a:lnTo>
                    <a:pt x="2625" y="2664"/>
                  </a:lnTo>
                  <a:lnTo>
                    <a:pt x="1026" y="2601"/>
                  </a:lnTo>
                  <a:lnTo>
                    <a:pt x="1086" y="2721"/>
                  </a:lnTo>
                  <a:lnTo>
                    <a:pt x="903" y="2688"/>
                  </a:lnTo>
                  <a:lnTo>
                    <a:pt x="687" y="2700"/>
                  </a:lnTo>
                  <a:lnTo>
                    <a:pt x="423" y="2664"/>
                  </a:lnTo>
                  <a:lnTo>
                    <a:pt x="411" y="2802"/>
                  </a:lnTo>
                  <a:lnTo>
                    <a:pt x="387" y="2904"/>
                  </a:lnTo>
                  <a:lnTo>
                    <a:pt x="0" y="2892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4075974" y="3923708"/>
              <a:ext cx="798482" cy="380122"/>
            </a:xfrm>
            <a:custGeom>
              <a:avLst/>
              <a:gdLst/>
              <a:ahLst/>
              <a:cxnLst/>
              <a:rect l="l" t="t" r="r" b="b"/>
              <a:pathLst>
                <a:path w="3616" h="1724" extrusionOk="0">
                  <a:moveTo>
                    <a:pt x="14" y="124"/>
                  </a:moveTo>
                  <a:lnTo>
                    <a:pt x="0" y="392"/>
                  </a:lnTo>
                  <a:lnTo>
                    <a:pt x="573" y="383"/>
                  </a:lnTo>
                  <a:lnTo>
                    <a:pt x="893" y="374"/>
                  </a:lnTo>
                  <a:lnTo>
                    <a:pt x="1215" y="374"/>
                  </a:lnTo>
                  <a:lnTo>
                    <a:pt x="1231" y="557"/>
                  </a:lnTo>
                  <a:lnTo>
                    <a:pt x="1241" y="831"/>
                  </a:lnTo>
                  <a:lnTo>
                    <a:pt x="1213" y="987"/>
                  </a:lnTo>
                  <a:lnTo>
                    <a:pt x="1177" y="1115"/>
                  </a:lnTo>
                  <a:lnTo>
                    <a:pt x="1213" y="1233"/>
                  </a:lnTo>
                  <a:lnTo>
                    <a:pt x="1215" y="1364"/>
                  </a:lnTo>
                  <a:lnTo>
                    <a:pt x="1378" y="1380"/>
                  </a:lnTo>
                  <a:lnTo>
                    <a:pt x="1478" y="1444"/>
                  </a:lnTo>
                  <a:lnTo>
                    <a:pt x="1615" y="1453"/>
                  </a:lnTo>
                  <a:lnTo>
                    <a:pt x="1780" y="1553"/>
                  </a:lnTo>
                  <a:lnTo>
                    <a:pt x="2009" y="1517"/>
                  </a:lnTo>
                  <a:lnTo>
                    <a:pt x="2173" y="1663"/>
                  </a:lnTo>
                  <a:lnTo>
                    <a:pt x="2319" y="1627"/>
                  </a:lnTo>
                  <a:lnTo>
                    <a:pt x="2446" y="1694"/>
                  </a:lnTo>
                  <a:lnTo>
                    <a:pt x="2594" y="1681"/>
                  </a:lnTo>
                  <a:lnTo>
                    <a:pt x="2866" y="1724"/>
                  </a:lnTo>
                  <a:lnTo>
                    <a:pt x="3115" y="1627"/>
                  </a:lnTo>
                  <a:lnTo>
                    <a:pt x="3252" y="1645"/>
                  </a:lnTo>
                  <a:lnTo>
                    <a:pt x="3353" y="1599"/>
                  </a:lnTo>
                  <a:lnTo>
                    <a:pt x="3462" y="1691"/>
                  </a:lnTo>
                  <a:lnTo>
                    <a:pt x="3616" y="1724"/>
                  </a:lnTo>
                  <a:lnTo>
                    <a:pt x="3616" y="914"/>
                  </a:lnTo>
                  <a:lnTo>
                    <a:pt x="3545" y="593"/>
                  </a:lnTo>
                  <a:lnTo>
                    <a:pt x="3526" y="392"/>
                  </a:lnTo>
                  <a:lnTo>
                    <a:pt x="3526" y="254"/>
                  </a:lnTo>
                  <a:lnTo>
                    <a:pt x="3499" y="136"/>
                  </a:lnTo>
                  <a:lnTo>
                    <a:pt x="3446" y="0"/>
                  </a:lnTo>
                  <a:lnTo>
                    <a:pt x="3096" y="28"/>
                  </a:lnTo>
                  <a:lnTo>
                    <a:pt x="1814" y="134"/>
                  </a:lnTo>
                  <a:lnTo>
                    <a:pt x="1155" y="134"/>
                  </a:lnTo>
                  <a:lnTo>
                    <a:pt x="416" y="130"/>
                  </a:lnTo>
                  <a:lnTo>
                    <a:pt x="14" y="124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6993903" algn="ctr" rotWithShape="0">
                <a:srgbClr val="B2B2B2">
                  <a:alpha val="49019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3720964" y="4006242"/>
              <a:ext cx="1269890" cy="1186863"/>
            </a:xfrm>
            <a:custGeom>
              <a:avLst/>
              <a:gdLst/>
              <a:ahLst/>
              <a:cxnLst/>
              <a:rect l="l" t="t" r="r" b="b"/>
              <a:pathLst>
                <a:path w="5759" h="5383" extrusionOk="0">
                  <a:moveTo>
                    <a:pt x="0" y="2219"/>
                  </a:moveTo>
                  <a:lnTo>
                    <a:pt x="60" y="2339"/>
                  </a:lnTo>
                  <a:lnTo>
                    <a:pt x="199" y="2439"/>
                  </a:lnTo>
                  <a:lnTo>
                    <a:pt x="361" y="2605"/>
                  </a:lnTo>
                  <a:lnTo>
                    <a:pt x="421" y="2755"/>
                  </a:lnTo>
                  <a:lnTo>
                    <a:pt x="571" y="2845"/>
                  </a:lnTo>
                  <a:lnTo>
                    <a:pt x="661" y="2875"/>
                  </a:lnTo>
                  <a:lnTo>
                    <a:pt x="721" y="3025"/>
                  </a:lnTo>
                  <a:lnTo>
                    <a:pt x="841" y="3175"/>
                  </a:lnTo>
                  <a:lnTo>
                    <a:pt x="863" y="3351"/>
                  </a:lnTo>
                  <a:lnTo>
                    <a:pt x="951" y="3519"/>
                  </a:lnTo>
                  <a:lnTo>
                    <a:pt x="1081" y="3655"/>
                  </a:lnTo>
                  <a:lnTo>
                    <a:pt x="1261" y="3685"/>
                  </a:lnTo>
                  <a:lnTo>
                    <a:pt x="1431" y="3847"/>
                  </a:lnTo>
                  <a:lnTo>
                    <a:pt x="1535" y="3815"/>
                  </a:lnTo>
                  <a:lnTo>
                    <a:pt x="1651" y="3745"/>
                  </a:lnTo>
                  <a:lnTo>
                    <a:pt x="1681" y="3595"/>
                  </a:lnTo>
                  <a:lnTo>
                    <a:pt x="1863" y="3511"/>
                  </a:lnTo>
                  <a:lnTo>
                    <a:pt x="1981" y="3415"/>
                  </a:lnTo>
                  <a:lnTo>
                    <a:pt x="2175" y="3487"/>
                  </a:lnTo>
                  <a:lnTo>
                    <a:pt x="2319" y="3567"/>
                  </a:lnTo>
                  <a:lnTo>
                    <a:pt x="2575" y="3831"/>
                  </a:lnTo>
                  <a:lnTo>
                    <a:pt x="2735" y="4095"/>
                  </a:lnTo>
                  <a:lnTo>
                    <a:pt x="2972" y="4435"/>
                  </a:lnTo>
                  <a:lnTo>
                    <a:pt x="3122" y="4555"/>
                  </a:lnTo>
                  <a:lnTo>
                    <a:pt x="3199" y="4791"/>
                  </a:lnTo>
                  <a:lnTo>
                    <a:pt x="3327" y="5023"/>
                  </a:lnTo>
                  <a:lnTo>
                    <a:pt x="3362" y="5185"/>
                  </a:lnTo>
                  <a:lnTo>
                    <a:pt x="3631" y="5279"/>
                  </a:lnTo>
                  <a:lnTo>
                    <a:pt x="3932" y="5365"/>
                  </a:lnTo>
                  <a:lnTo>
                    <a:pt x="4119" y="5383"/>
                  </a:lnTo>
                  <a:lnTo>
                    <a:pt x="4279" y="5383"/>
                  </a:lnTo>
                  <a:lnTo>
                    <a:pt x="4207" y="5271"/>
                  </a:lnTo>
                  <a:lnTo>
                    <a:pt x="4191" y="5159"/>
                  </a:lnTo>
                  <a:lnTo>
                    <a:pt x="4119" y="5079"/>
                  </a:lnTo>
                  <a:lnTo>
                    <a:pt x="4052" y="4945"/>
                  </a:lnTo>
                  <a:lnTo>
                    <a:pt x="4079" y="4839"/>
                  </a:lnTo>
                  <a:lnTo>
                    <a:pt x="4082" y="4705"/>
                  </a:lnTo>
                  <a:lnTo>
                    <a:pt x="3975" y="4639"/>
                  </a:lnTo>
                  <a:lnTo>
                    <a:pt x="4103" y="4575"/>
                  </a:lnTo>
                  <a:lnTo>
                    <a:pt x="4112" y="4435"/>
                  </a:lnTo>
                  <a:lnTo>
                    <a:pt x="4022" y="4375"/>
                  </a:lnTo>
                  <a:lnTo>
                    <a:pt x="4202" y="4345"/>
                  </a:lnTo>
                  <a:lnTo>
                    <a:pt x="4112" y="4195"/>
                  </a:lnTo>
                  <a:lnTo>
                    <a:pt x="4322" y="4165"/>
                  </a:lnTo>
                  <a:lnTo>
                    <a:pt x="4382" y="4015"/>
                  </a:lnTo>
                  <a:lnTo>
                    <a:pt x="4472" y="4015"/>
                  </a:lnTo>
                  <a:lnTo>
                    <a:pt x="4532" y="3895"/>
                  </a:lnTo>
                  <a:lnTo>
                    <a:pt x="4772" y="3895"/>
                  </a:lnTo>
                  <a:lnTo>
                    <a:pt x="4911" y="3823"/>
                  </a:lnTo>
                  <a:lnTo>
                    <a:pt x="5042" y="3745"/>
                  </a:lnTo>
                  <a:lnTo>
                    <a:pt x="5042" y="3625"/>
                  </a:lnTo>
                  <a:lnTo>
                    <a:pt x="5192" y="3535"/>
                  </a:lnTo>
                  <a:lnTo>
                    <a:pt x="5102" y="3355"/>
                  </a:lnTo>
                  <a:lnTo>
                    <a:pt x="5252" y="3325"/>
                  </a:lnTo>
                  <a:lnTo>
                    <a:pt x="5282" y="3445"/>
                  </a:lnTo>
                  <a:lnTo>
                    <a:pt x="5463" y="3391"/>
                  </a:lnTo>
                  <a:lnTo>
                    <a:pt x="5702" y="3295"/>
                  </a:lnTo>
                  <a:lnTo>
                    <a:pt x="5695" y="3031"/>
                  </a:lnTo>
                  <a:lnTo>
                    <a:pt x="5672" y="2755"/>
                  </a:lnTo>
                  <a:lnTo>
                    <a:pt x="5759" y="2671"/>
                  </a:lnTo>
                  <a:lnTo>
                    <a:pt x="5719" y="2471"/>
                  </a:lnTo>
                  <a:lnTo>
                    <a:pt x="5612" y="2305"/>
                  </a:lnTo>
                  <a:lnTo>
                    <a:pt x="5535" y="2223"/>
                  </a:lnTo>
                  <a:lnTo>
                    <a:pt x="5462" y="2035"/>
                  </a:lnTo>
                  <a:lnTo>
                    <a:pt x="5479" y="1935"/>
                  </a:lnTo>
                  <a:lnTo>
                    <a:pt x="5463" y="1799"/>
                  </a:lnTo>
                  <a:lnTo>
                    <a:pt x="5479" y="1671"/>
                  </a:lnTo>
                  <a:lnTo>
                    <a:pt x="5439" y="1559"/>
                  </a:lnTo>
                  <a:lnTo>
                    <a:pt x="5471" y="1463"/>
                  </a:lnTo>
                  <a:lnTo>
                    <a:pt x="5432" y="1345"/>
                  </a:lnTo>
                  <a:lnTo>
                    <a:pt x="5231" y="1351"/>
                  </a:lnTo>
                  <a:lnTo>
                    <a:pt x="5075" y="1317"/>
                  </a:lnTo>
                  <a:lnTo>
                    <a:pt x="4964" y="1226"/>
                  </a:lnTo>
                  <a:lnTo>
                    <a:pt x="4865" y="1271"/>
                  </a:lnTo>
                  <a:lnTo>
                    <a:pt x="4727" y="1251"/>
                  </a:lnTo>
                  <a:lnTo>
                    <a:pt x="4479" y="1350"/>
                  </a:lnTo>
                  <a:lnTo>
                    <a:pt x="4208" y="1305"/>
                  </a:lnTo>
                  <a:lnTo>
                    <a:pt x="4055" y="1319"/>
                  </a:lnTo>
                  <a:lnTo>
                    <a:pt x="3927" y="1251"/>
                  </a:lnTo>
                  <a:lnTo>
                    <a:pt x="3786" y="1287"/>
                  </a:lnTo>
                  <a:lnTo>
                    <a:pt x="3620" y="1143"/>
                  </a:lnTo>
                  <a:lnTo>
                    <a:pt x="3392" y="1179"/>
                  </a:lnTo>
                  <a:lnTo>
                    <a:pt x="3227" y="1079"/>
                  </a:lnTo>
                  <a:lnTo>
                    <a:pt x="3084" y="1068"/>
                  </a:lnTo>
                  <a:lnTo>
                    <a:pt x="2988" y="1005"/>
                  </a:lnTo>
                  <a:lnTo>
                    <a:pt x="2828" y="989"/>
                  </a:lnTo>
                  <a:lnTo>
                    <a:pt x="2823" y="858"/>
                  </a:lnTo>
                  <a:lnTo>
                    <a:pt x="2786" y="740"/>
                  </a:lnTo>
                  <a:lnTo>
                    <a:pt x="2823" y="620"/>
                  </a:lnTo>
                  <a:lnTo>
                    <a:pt x="2852" y="458"/>
                  </a:lnTo>
                  <a:lnTo>
                    <a:pt x="2843" y="198"/>
                  </a:lnTo>
                  <a:lnTo>
                    <a:pt x="2825" y="0"/>
                  </a:lnTo>
                  <a:lnTo>
                    <a:pt x="2498" y="0"/>
                  </a:lnTo>
                  <a:lnTo>
                    <a:pt x="2156" y="9"/>
                  </a:lnTo>
                  <a:lnTo>
                    <a:pt x="1611" y="18"/>
                  </a:lnTo>
                  <a:lnTo>
                    <a:pt x="1629" y="1167"/>
                  </a:lnTo>
                  <a:lnTo>
                    <a:pt x="1598" y="2282"/>
                  </a:lnTo>
                  <a:lnTo>
                    <a:pt x="0" y="2219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25"/>
            <p:cNvSpPr/>
            <p:nvPr/>
          </p:nvSpPr>
          <p:spPr>
            <a:xfrm>
              <a:off x="4538070" y="2570614"/>
              <a:ext cx="575001" cy="656785"/>
            </a:xfrm>
            <a:custGeom>
              <a:avLst/>
              <a:gdLst/>
              <a:ahLst/>
              <a:cxnLst/>
              <a:rect l="l" t="t" r="r" b="b"/>
              <a:pathLst>
                <a:path w="2604" h="2977" extrusionOk="0">
                  <a:moveTo>
                    <a:pt x="0" y="239"/>
                  </a:moveTo>
                  <a:lnTo>
                    <a:pt x="161" y="242"/>
                  </a:lnTo>
                  <a:lnTo>
                    <a:pt x="337" y="226"/>
                  </a:lnTo>
                  <a:lnTo>
                    <a:pt x="481" y="242"/>
                  </a:lnTo>
                  <a:lnTo>
                    <a:pt x="617" y="210"/>
                  </a:lnTo>
                  <a:lnTo>
                    <a:pt x="617" y="0"/>
                  </a:lnTo>
                  <a:lnTo>
                    <a:pt x="721" y="26"/>
                  </a:lnTo>
                  <a:lnTo>
                    <a:pt x="657" y="130"/>
                  </a:lnTo>
                  <a:lnTo>
                    <a:pt x="705" y="210"/>
                  </a:lnTo>
                  <a:lnTo>
                    <a:pt x="857" y="270"/>
                  </a:lnTo>
                  <a:lnTo>
                    <a:pt x="969" y="322"/>
                  </a:lnTo>
                  <a:lnTo>
                    <a:pt x="1187" y="360"/>
                  </a:lnTo>
                  <a:lnTo>
                    <a:pt x="1398" y="360"/>
                  </a:lnTo>
                  <a:lnTo>
                    <a:pt x="1488" y="300"/>
                  </a:lnTo>
                  <a:lnTo>
                    <a:pt x="1608" y="390"/>
                  </a:lnTo>
                  <a:lnTo>
                    <a:pt x="1788" y="420"/>
                  </a:lnTo>
                  <a:lnTo>
                    <a:pt x="1968" y="510"/>
                  </a:lnTo>
                  <a:lnTo>
                    <a:pt x="2148" y="450"/>
                  </a:lnTo>
                  <a:lnTo>
                    <a:pt x="2209" y="490"/>
                  </a:lnTo>
                  <a:lnTo>
                    <a:pt x="2358" y="480"/>
                  </a:lnTo>
                  <a:lnTo>
                    <a:pt x="2473" y="482"/>
                  </a:lnTo>
                  <a:lnTo>
                    <a:pt x="2604" y="476"/>
                  </a:lnTo>
                  <a:lnTo>
                    <a:pt x="2596" y="497"/>
                  </a:lnTo>
                  <a:lnTo>
                    <a:pt x="2257" y="714"/>
                  </a:lnTo>
                  <a:lnTo>
                    <a:pt x="2121" y="842"/>
                  </a:lnTo>
                  <a:lnTo>
                    <a:pt x="2058" y="990"/>
                  </a:lnTo>
                  <a:lnTo>
                    <a:pt x="1848" y="1140"/>
                  </a:lnTo>
                  <a:lnTo>
                    <a:pt x="1728" y="1290"/>
                  </a:lnTo>
                  <a:lnTo>
                    <a:pt x="1788" y="1470"/>
                  </a:lnTo>
                  <a:lnTo>
                    <a:pt x="1681" y="1618"/>
                  </a:lnTo>
                  <a:lnTo>
                    <a:pt x="1578" y="1740"/>
                  </a:lnTo>
                  <a:lnTo>
                    <a:pt x="1698" y="1890"/>
                  </a:lnTo>
                  <a:lnTo>
                    <a:pt x="1681" y="2106"/>
                  </a:lnTo>
                  <a:lnTo>
                    <a:pt x="1638" y="2220"/>
                  </a:lnTo>
                  <a:lnTo>
                    <a:pt x="1737" y="2266"/>
                  </a:lnTo>
                  <a:lnTo>
                    <a:pt x="1878" y="2250"/>
                  </a:lnTo>
                  <a:lnTo>
                    <a:pt x="2073" y="2426"/>
                  </a:lnTo>
                  <a:lnTo>
                    <a:pt x="2388" y="2640"/>
                  </a:lnTo>
                  <a:lnTo>
                    <a:pt x="2329" y="2794"/>
                  </a:lnTo>
                  <a:lnTo>
                    <a:pt x="394" y="2977"/>
                  </a:lnTo>
                  <a:lnTo>
                    <a:pt x="421" y="2701"/>
                  </a:lnTo>
                  <a:lnTo>
                    <a:pt x="385" y="2123"/>
                  </a:lnTo>
                  <a:lnTo>
                    <a:pt x="256" y="1969"/>
                  </a:lnTo>
                  <a:lnTo>
                    <a:pt x="294" y="1862"/>
                  </a:lnTo>
                  <a:lnTo>
                    <a:pt x="282" y="1741"/>
                  </a:lnTo>
                  <a:lnTo>
                    <a:pt x="229" y="1387"/>
                  </a:lnTo>
                  <a:lnTo>
                    <a:pt x="181" y="928"/>
                  </a:lnTo>
                  <a:lnTo>
                    <a:pt x="60" y="763"/>
                  </a:lnTo>
                  <a:lnTo>
                    <a:pt x="25" y="556"/>
                  </a:lnTo>
                  <a:lnTo>
                    <a:pt x="0" y="239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4887260" y="2807755"/>
              <a:ext cx="485375" cy="477768"/>
            </a:xfrm>
            <a:custGeom>
              <a:avLst/>
              <a:gdLst/>
              <a:ahLst/>
              <a:cxnLst/>
              <a:rect l="l" t="t" r="r" b="b"/>
              <a:pathLst>
                <a:path w="2202" h="2170" extrusionOk="0">
                  <a:moveTo>
                    <a:pt x="267" y="70"/>
                  </a:moveTo>
                  <a:lnTo>
                    <a:pt x="150" y="216"/>
                  </a:lnTo>
                  <a:lnTo>
                    <a:pt x="209" y="400"/>
                  </a:lnTo>
                  <a:lnTo>
                    <a:pt x="102" y="544"/>
                  </a:lnTo>
                  <a:lnTo>
                    <a:pt x="0" y="667"/>
                  </a:lnTo>
                  <a:lnTo>
                    <a:pt x="119" y="820"/>
                  </a:lnTo>
                  <a:lnTo>
                    <a:pt x="102" y="1035"/>
                  </a:lnTo>
                  <a:lnTo>
                    <a:pt x="59" y="1146"/>
                  </a:lnTo>
                  <a:lnTo>
                    <a:pt x="158" y="1195"/>
                  </a:lnTo>
                  <a:lnTo>
                    <a:pt x="297" y="1177"/>
                  </a:lnTo>
                  <a:lnTo>
                    <a:pt x="501" y="1359"/>
                  </a:lnTo>
                  <a:lnTo>
                    <a:pt x="809" y="1567"/>
                  </a:lnTo>
                  <a:lnTo>
                    <a:pt x="750" y="1723"/>
                  </a:lnTo>
                  <a:lnTo>
                    <a:pt x="814" y="1802"/>
                  </a:lnTo>
                  <a:lnTo>
                    <a:pt x="814" y="1938"/>
                  </a:lnTo>
                  <a:lnTo>
                    <a:pt x="854" y="2066"/>
                  </a:lnTo>
                  <a:lnTo>
                    <a:pt x="982" y="2122"/>
                  </a:lnTo>
                  <a:lnTo>
                    <a:pt x="1078" y="2170"/>
                  </a:lnTo>
                  <a:lnTo>
                    <a:pt x="2112" y="2010"/>
                  </a:lnTo>
                  <a:lnTo>
                    <a:pt x="2112" y="1800"/>
                  </a:lnTo>
                  <a:lnTo>
                    <a:pt x="2022" y="1710"/>
                  </a:lnTo>
                  <a:lnTo>
                    <a:pt x="2006" y="1554"/>
                  </a:lnTo>
                  <a:lnTo>
                    <a:pt x="2022" y="1410"/>
                  </a:lnTo>
                  <a:lnTo>
                    <a:pt x="2052" y="1350"/>
                  </a:lnTo>
                  <a:lnTo>
                    <a:pt x="2022" y="1200"/>
                  </a:lnTo>
                  <a:lnTo>
                    <a:pt x="2052" y="1080"/>
                  </a:lnTo>
                  <a:lnTo>
                    <a:pt x="2052" y="990"/>
                  </a:lnTo>
                  <a:lnTo>
                    <a:pt x="2202" y="660"/>
                  </a:lnTo>
                  <a:lnTo>
                    <a:pt x="2172" y="570"/>
                  </a:lnTo>
                  <a:lnTo>
                    <a:pt x="2112" y="660"/>
                  </a:lnTo>
                  <a:lnTo>
                    <a:pt x="2052" y="750"/>
                  </a:lnTo>
                  <a:lnTo>
                    <a:pt x="2022" y="840"/>
                  </a:lnTo>
                  <a:lnTo>
                    <a:pt x="1872" y="1050"/>
                  </a:lnTo>
                  <a:lnTo>
                    <a:pt x="1872" y="930"/>
                  </a:lnTo>
                  <a:lnTo>
                    <a:pt x="1878" y="818"/>
                  </a:lnTo>
                  <a:lnTo>
                    <a:pt x="1942" y="714"/>
                  </a:lnTo>
                  <a:lnTo>
                    <a:pt x="1932" y="570"/>
                  </a:lnTo>
                  <a:lnTo>
                    <a:pt x="1842" y="480"/>
                  </a:lnTo>
                  <a:lnTo>
                    <a:pt x="1838" y="418"/>
                  </a:lnTo>
                  <a:lnTo>
                    <a:pt x="1692" y="300"/>
                  </a:lnTo>
                  <a:lnTo>
                    <a:pt x="1512" y="330"/>
                  </a:lnTo>
                  <a:lnTo>
                    <a:pt x="1482" y="270"/>
                  </a:lnTo>
                  <a:lnTo>
                    <a:pt x="1374" y="274"/>
                  </a:lnTo>
                  <a:lnTo>
                    <a:pt x="1230" y="266"/>
                  </a:lnTo>
                  <a:lnTo>
                    <a:pt x="1062" y="270"/>
                  </a:lnTo>
                  <a:lnTo>
                    <a:pt x="974" y="202"/>
                  </a:lnTo>
                  <a:lnTo>
                    <a:pt x="912" y="120"/>
                  </a:lnTo>
                  <a:lnTo>
                    <a:pt x="672" y="120"/>
                  </a:lnTo>
                  <a:lnTo>
                    <a:pt x="642" y="0"/>
                  </a:lnTo>
                  <a:lnTo>
                    <a:pt x="372" y="120"/>
                  </a:lnTo>
                  <a:lnTo>
                    <a:pt x="267" y="7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4626532" y="3186714"/>
              <a:ext cx="548229" cy="352223"/>
            </a:xfrm>
            <a:custGeom>
              <a:avLst/>
              <a:gdLst/>
              <a:ahLst/>
              <a:cxnLst/>
              <a:rect l="l" t="t" r="r" b="b"/>
              <a:pathLst>
                <a:path w="2485" h="1601" extrusionOk="0">
                  <a:moveTo>
                    <a:pt x="0" y="183"/>
                  </a:moveTo>
                  <a:lnTo>
                    <a:pt x="1935" y="0"/>
                  </a:lnTo>
                  <a:lnTo>
                    <a:pt x="1996" y="75"/>
                  </a:lnTo>
                  <a:lnTo>
                    <a:pt x="1998" y="212"/>
                  </a:lnTo>
                  <a:lnTo>
                    <a:pt x="2037" y="344"/>
                  </a:lnTo>
                  <a:lnTo>
                    <a:pt x="2155" y="393"/>
                  </a:lnTo>
                  <a:lnTo>
                    <a:pt x="2257" y="447"/>
                  </a:lnTo>
                  <a:lnTo>
                    <a:pt x="2357" y="575"/>
                  </a:lnTo>
                  <a:lnTo>
                    <a:pt x="2445" y="671"/>
                  </a:lnTo>
                  <a:lnTo>
                    <a:pt x="2485" y="815"/>
                  </a:lnTo>
                  <a:lnTo>
                    <a:pt x="2377" y="939"/>
                  </a:lnTo>
                  <a:lnTo>
                    <a:pt x="2245" y="999"/>
                  </a:lnTo>
                  <a:lnTo>
                    <a:pt x="2107" y="999"/>
                  </a:lnTo>
                  <a:lnTo>
                    <a:pt x="2197" y="1149"/>
                  </a:lnTo>
                  <a:lnTo>
                    <a:pt x="2149" y="1311"/>
                  </a:lnTo>
                  <a:lnTo>
                    <a:pt x="2077" y="1449"/>
                  </a:lnTo>
                  <a:lnTo>
                    <a:pt x="2045" y="1559"/>
                  </a:lnTo>
                  <a:lnTo>
                    <a:pt x="1897" y="1449"/>
                  </a:lnTo>
                  <a:lnTo>
                    <a:pt x="1461" y="1527"/>
                  </a:lnTo>
                  <a:lnTo>
                    <a:pt x="1029" y="1567"/>
                  </a:lnTo>
                  <a:lnTo>
                    <a:pt x="384" y="1601"/>
                  </a:lnTo>
                  <a:lnTo>
                    <a:pt x="384" y="1355"/>
                  </a:lnTo>
                  <a:lnTo>
                    <a:pt x="120" y="827"/>
                  </a:lnTo>
                  <a:lnTo>
                    <a:pt x="33" y="620"/>
                  </a:lnTo>
                  <a:lnTo>
                    <a:pt x="34" y="312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25"/>
            <p:cNvSpPr/>
            <p:nvPr/>
          </p:nvSpPr>
          <p:spPr>
            <a:xfrm>
              <a:off x="4711501" y="3506388"/>
              <a:ext cx="618067" cy="485905"/>
            </a:xfrm>
            <a:custGeom>
              <a:avLst/>
              <a:gdLst/>
              <a:ahLst/>
              <a:cxnLst/>
              <a:rect l="l" t="t" r="r" b="b"/>
              <a:pathLst>
                <a:path w="2800" h="2206" extrusionOk="0">
                  <a:moveTo>
                    <a:pt x="0" y="152"/>
                  </a:moveTo>
                  <a:lnTo>
                    <a:pt x="118" y="387"/>
                  </a:lnTo>
                  <a:lnTo>
                    <a:pt x="247" y="452"/>
                  </a:lnTo>
                  <a:lnTo>
                    <a:pt x="363" y="518"/>
                  </a:lnTo>
                  <a:lnTo>
                    <a:pt x="333" y="608"/>
                  </a:lnTo>
                  <a:lnTo>
                    <a:pt x="388" y="771"/>
                  </a:lnTo>
                  <a:lnTo>
                    <a:pt x="513" y="845"/>
                  </a:lnTo>
                  <a:lnTo>
                    <a:pt x="535" y="1115"/>
                  </a:lnTo>
                  <a:lnTo>
                    <a:pt x="535" y="1431"/>
                  </a:lnTo>
                  <a:lnTo>
                    <a:pt x="562" y="1710"/>
                  </a:lnTo>
                  <a:lnTo>
                    <a:pt x="562" y="1895"/>
                  </a:lnTo>
                  <a:lnTo>
                    <a:pt x="618" y="2034"/>
                  </a:lnTo>
                  <a:lnTo>
                    <a:pt x="645" y="2160"/>
                  </a:lnTo>
                  <a:lnTo>
                    <a:pt x="1769" y="2014"/>
                  </a:lnTo>
                  <a:lnTo>
                    <a:pt x="2073" y="1982"/>
                  </a:lnTo>
                  <a:lnTo>
                    <a:pt x="2383" y="1920"/>
                  </a:lnTo>
                  <a:lnTo>
                    <a:pt x="2443" y="1980"/>
                  </a:lnTo>
                  <a:lnTo>
                    <a:pt x="2353" y="2100"/>
                  </a:lnTo>
                  <a:lnTo>
                    <a:pt x="2413" y="2160"/>
                  </a:lnTo>
                  <a:lnTo>
                    <a:pt x="2520" y="2206"/>
                  </a:lnTo>
                  <a:lnTo>
                    <a:pt x="2623" y="2160"/>
                  </a:lnTo>
                  <a:lnTo>
                    <a:pt x="2653" y="2100"/>
                  </a:lnTo>
                  <a:lnTo>
                    <a:pt x="2623" y="2010"/>
                  </a:lnTo>
                  <a:lnTo>
                    <a:pt x="2672" y="1918"/>
                  </a:lnTo>
                  <a:lnTo>
                    <a:pt x="2713" y="1830"/>
                  </a:lnTo>
                  <a:lnTo>
                    <a:pt x="2800" y="1790"/>
                  </a:lnTo>
                  <a:lnTo>
                    <a:pt x="2792" y="1710"/>
                  </a:lnTo>
                  <a:lnTo>
                    <a:pt x="2784" y="1614"/>
                  </a:lnTo>
                  <a:lnTo>
                    <a:pt x="2683" y="1560"/>
                  </a:lnTo>
                  <a:lnTo>
                    <a:pt x="2593" y="1440"/>
                  </a:lnTo>
                  <a:lnTo>
                    <a:pt x="2563" y="1290"/>
                  </a:lnTo>
                  <a:lnTo>
                    <a:pt x="2413" y="1170"/>
                  </a:lnTo>
                  <a:lnTo>
                    <a:pt x="2293" y="1110"/>
                  </a:lnTo>
                  <a:lnTo>
                    <a:pt x="2203" y="989"/>
                  </a:lnTo>
                  <a:lnTo>
                    <a:pt x="2248" y="878"/>
                  </a:lnTo>
                  <a:lnTo>
                    <a:pt x="2263" y="749"/>
                  </a:lnTo>
                  <a:lnTo>
                    <a:pt x="2184" y="702"/>
                  </a:lnTo>
                  <a:lnTo>
                    <a:pt x="2089" y="678"/>
                  </a:lnTo>
                  <a:lnTo>
                    <a:pt x="1994" y="599"/>
                  </a:lnTo>
                  <a:lnTo>
                    <a:pt x="1874" y="449"/>
                  </a:lnTo>
                  <a:lnTo>
                    <a:pt x="1777" y="390"/>
                  </a:lnTo>
                  <a:lnTo>
                    <a:pt x="1694" y="269"/>
                  </a:lnTo>
                  <a:lnTo>
                    <a:pt x="1659" y="110"/>
                  </a:lnTo>
                  <a:lnTo>
                    <a:pt x="1511" y="0"/>
                  </a:lnTo>
                  <a:lnTo>
                    <a:pt x="1373" y="23"/>
                  </a:lnTo>
                  <a:lnTo>
                    <a:pt x="1055" y="80"/>
                  </a:lnTo>
                  <a:lnTo>
                    <a:pt x="643" y="117"/>
                  </a:lnTo>
                  <a:lnTo>
                    <a:pt x="306" y="135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25"/>
            <p:cNvSpPr/>
            <p:nvPr/>
          </p:nvSpPr>
          <p:spPr>
            <a:xfrm>
              <a:off x="4853505" y="3929520"/>
              <a:ext cx="439980" cy="444056"/>
            </a:xfrm>
            <a:custGeom>
              <a:avLst/>
              <a:gdLst/>
              <a:ahLst/>
              <a:cxnLst/>
              <a:rect l="l" t="t" r="r" b="b"/>
              <a:pathLst>
                <a:path w="1990" h="2015" extrusionOk="0">
                  <a:moveTo>
                    <a:pt x="2" y="240"/>
                  </a:moveTo>
                  <a:lnTo>
                    <a:pt x="1130" y="93"/>
                  </a:lnTo>
                  <a:lnTo>
                    <a:pt x="1435" y="62"/>
                  </a:lnTo>
                  <a:lnTo>
                    <a:pt x="1742" y="0"/>
                  </a:lnTo>
                  <a:lnTo>
                    <a:pt x="1798" y="61"/>
                  </a:lnTo>
                  <a:lnTo>
                    <a:pt x="1711" y="179"/>
                  </a:lnTo>
                  <a:lnTo>
                    <a:pt x="1775" y="243"/>
                  </a:lnTo>
                  <a:lnTo>
                    <a:pt x="1877" y="287"/>
                  </a:lnTo>
                  <a:lnTo>
                    <a:pt x="1979" y="240"/>
                  </a:lnTo>
                  <a:lnTo>
                    <a:pt x="1990" y="334"/>
                  </a:lnTo>
                  <a:lnTo>
                    <a:pt x="1934" y="406"/>
                  </a:lnTo>
                  <a:lnTo>
                    <a:pt x="1926" y="494"/>
                  </a:lnTo>
                  <a:lnTo>
                    <a:pt x="1870" y="558"/>
                  </a:lnTo>
                  <a:lnTo>
                    <a:pt x="1842" y="756"/>
                  </a:lnTo>
                  <a:lnTo>
                    <a:pt x="1782" y="862"/>
                  </a:lnTo>
                  <a:lnTo>
                    <a:pt x="1694" y="1102"/>
                  </a:lnTo>
                  <a:lnTo>
                    <a:pt x="1582" y="1254"/>
                  </a:lnTo>
                  <a:lnTo>
                    <a:pt x="1542" y="1446"/>
                  </a:lnTo>
                  <a:lnTo>
                    <a:pt x="1558" y="1734"/>
                  </a:lnTo>
                  <a:lnTo>
                    <a:pt x="1542" y="1894"/>
                  </a:lnTo>
                  <a:lnTo>
                    <a:pt x="1310" y="1926"/>
                  </a:lnTo>
                  <a:lnTo>
                    <a:pt x="1002" y="1926"/>
                  </a:lnTo>
                  <a:lnTo>
                    <a:pt x="607" y="1942"/>
                  </a:lnTo>
                  <a:lnTo>
                    <a:pt x="342" y="2015"/>
                  </a:lnTo>
                  <a:lnTo>
                    <a:pt x="303" y="1913"/>
                  </a:lnTo>
                  <a:lnTo>
                    <a:pt x="333" y="1814"/>
                  </a:lnTo>
                  <a:lnTo>
                    <a:pt x="297" y="1697"/>
                  </a:lnTo>
                  <a:lnTo>
                    <a:pt x="92" y="1701"/>
                  </a:lnTo>
                  <a:lnTo>
                    <a:pt x="92" y="888"/>
                  </a:lnTo>
                  <a:lnTo>
                    <a:pt x="21" y="578"/>
                  </a:lnTo>
                  <a:lnTo>
                    <a:pt x="0" y="377"/>
                  </a:lnTo>
                  <a:lnTo>
                    <a:pt x="2" y="24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25"/>
            <p:cNvSpPr/>
            <p:nvPr/>
          </p:nvSpPr>
          <p:spPr>
            <a:xfrm>
              <a:off x="4925671" y="4345678"/>
              <a:ext cx="513310" cy="432432"/>
            </a:xfrm>
            <a:custGeom>
              <a:avLst/>
              <a:gdLst/>
              <a:ahLst/>
              <a:cxnLst/>
              <a:rect l="l" t="t" r="r" b="b"/>
              <a:pathLst>
                <a:path w="2329" h="1959" extrusionOk="0">
                  <a:moveTo>
                    <a:pt x="16" y="123"/>
                  </a:moveTo>
                  <a:lnTo>
                    <a:pt x="283" y="48"/>
                  </a:lnTo>
                  <a:lnTo>
                    <a:pt x="694" y="33"/>
                  </a:lnTo>
                  <a:lnTo>
                    <a:pt x="988" y="32"/>
                  </a:lnTo>
                  <a:lnTo>
                    <a:pt x="1216" y="0"/>
                  </a:lnTo>
                  <a:lnTo>
                    <a:pt x="1267" y="108"/>
                  </a:lnTo>
                  <a:lnTo>
                    <a:pt x="1309" y="177"/>
                  </a:lnTo>
                  <a:lnTo>
                    <a:pt x="1279" y="252"/>
                  </a:lnTo>
                  <a:lnTo>
                    <a:pt x="1309" y="327"/>
                  </a:lnTo>
                  <a:lnTo>
                    <a:pt x="1249" y="420"/>
                  </a:lnTo>
                  <a:lnTo>
                    <a:pt x="1249" y="537"/>
                  </a:lnTo>
                  <a:lnTo>
                    <a:pt x="1153" y="672"/>
                  </a:lnTo>
                  <a:lnTo>
                    <a:pt x="1129" y="807"/>
                  </a:lnTo>
                  <a:lnTo>
                    <a:pt x="1129" y="927"/>
                  </a:lnTo>
                  <a:lnTo>
                    <a:pt x="1339" y="927"/>
                  </a:lnTo>
                  <a:lnTo>
                    <a:pt x="1573" y="930"/>
                  </a:lnTo>
                  <a:lnTo>
                    <a:pt x="1729" y="897"/>
                  </a:lnTo>
                  <a:lnTo>
                    <a:pt x="1861" y="876"/>
                  </a:lnTo>
                  <a:lnTo>
                    <a:pt x="1939" y="897"/>
                  </a:lnTo>
                  <a:lnTo>
                    <a:pt x="1921" y="1002"/>
                  </a:lnTo>
                  <a:lnTo>
                    <a:pt x="1939" y="1047"/>
                  </a:lnTo>
                  <a:lnTo>
                    <a:pt x="1975" y="1137"/>
                  </a:lnTo>
                  <a:lnTo>
                    <a:pt x="2035" y="1215"/>
                  </a:lnTo>
                  <a:lnTo>
                    <a:pt x="2029" y="1257"/>
                  </a:lnTo>
                  <a:lnTo>
                    <a:pt x="1909" y="1209"/>
                  </a:lnTo>
                  <a:lnTo>
                    <a:pt x="1789" y="1167"/>
                  </a:lnTo>
                  <a:lnTo>
                    <a:pt x="1609" y="1257"/>
                  </a:lnTo>
                  <a:lnTo>
                    <a:pt x="1687" y="1329"/>
                  </a:lnTo>
                  <a:lnTo>
                    <a:pt x="1729" y="1497"/>
                  </a:lnTo>
                  <a:lnTo>
                    <a:pt x="1807" y="1392"/>
                  </a:lnTo>
                  <a:lnTo>
                    <a:pt x="1867" y="1299"/>
                  </a:lnTo>
                  <a:lnTo>
                    <a:pt x="1969" y="1317"/>
                  </a:lnTo>
                  <a:lnTo>
                    <a:pt x="1969" y="1377"/>
                  </a:lnTo>
                  <a:lnTo>
                    <a:pt x="2029" y="1362"/>
                  </a:lnTo>
                  <a:lnTo>
                    <a:pt x="2071" y="1314"/>
                  </a:lnTo>
                  <a:lnTo>
                    <a:pt x="2137" y="1338"/>
                  </a:lnTo>
                  <a:lnTo>
                    <a:pt x="2209" y="1347"/>
                  </a:lnTo>
                  <a:lnTo>
                    <a:pt x="2257" y="1407"/>
                  </a:lnTo>
                  <a:lnTo>
                    <a:pt x="2209" y="1470"/>
                  </a:lnTo>
                  <a:lnTo>
                    <a:pt x="2167" y="1536"/>
                  </a:lnTo>
                  <a:lnTo>
                    <a:pt x="2179" y="1647"/>
                  </a:lnTo>
                  <a:lnTo>
                    <a:pt x="2305" y="1683"/>
                  </a:lnTo>
                  <a:lnTo>
                    <a:pt x="2329" y="1797"/>
                  </a:lnTo>
                  <a:lnTo>
                    <a:pt x="2245" y="1905"/>
                  </a:lnTo>
                  <a:lnTo>
                    <a:pt x="2161" y="1815"/>
                  </a:lnTo>
                  <a:lnTo>
                    <a:pt x="2089" y="1755"/>
                  </a:lnTo>
                  <a:lnTo>
                    <a:pt x="2011" y="1731"/>
                  </a:lnTo>
                  <a:lnTo>
                    <a:pt x="1951" y="1683"/>
                  </a:lnTo>
                  <a:lnTo>
                    <a:pt x="1789" y="1557"/>
                  </a:lnTo>
                  <a:lnTo>
                    <a:pt x="1729" y="1557"/>
                  </a:lnTo>
                  <a:lnTo>
                    <a:pt x="1837" y="1689"/>
                  </a:lnTo>
                  <a:lnTo>
                    <a:pt x="1885" y="1797"/>
                  </a:lnTo>
                  <a:lnTo>
                    <a:pt x="1825" y="1875"/>
                  </a:lnTo>
                  <a:lnTo>
                    <a:pt x="1759" y="1902"/>
                  </a:lnTo>
                  <a:lnTo>
                    <a:pt x="1705" y="1857"/>
                  </a:lnTo>
                  <a:lnTo>
                    <a:pt x="1597" y="1857"/>
                  </a:lnTo>
                  <a:lnTo>
                    <a:pt x="1537" y="1959"/>
                  </a:lnTo>
                  <a:lnTo>
                    <a:pt x="1405" y="1944"/>
                  </a:lnTo>
                  <a:lnTo>
                    <a:pt x="1369" y="1905"/>
                  </a:lnTo>
                  <a:lnTo>
                    <a:pt x="1357" y="1803"/>
                  </a:lnTo>
                  <a:lnTo>
                    <a:pt x="1399" y="1647"/>
                  </a:lnTo>
                  <a:lnTo>
                    <a:pt x="1309" y="1569"/>
                  </a:lnTo>
                  <a:lnTo>
                    <a:pt x="1321" y="1647"/>
                  </a:lnTo>
                  <a:lnTo>
                    <a:pt x="1279" y="1737"/>
                  </a:lnTo>
                  <a:lnTo>
                    <a:pt x="1177" y="1659"/>
                  </a:lnTo>
                  <a:lnTo>
                    <a:pt x="1063" y="1626"/>
                  </a:lnTo>
                  <a:lnTo>
                    <a:pt x="949" y="1677"/>
                  </a:lnTo>
                  <a:lnTo>
                    <a:pt x="901" y="1770"/>
                  </a:lnTo>
                  <a:lnTo>
                    <a:pt x="769" y="1797"/>
                  </a:lnTo>
                  <a:lnTo>
                    <a:pt x="631" y="1719"/>
                  </a:lnTo>
                  <a:lnTo>
                    <a:pt x="469" y="1677"/>
                  </a:lnTo>
                  <a:lnTo>
                    <a:pt x="391" y="1737"/>
                  </a:lnTo>
                  <a:lnTo>
                    <a:pt x="241" y="1751"/>
                  </a:lnTo>
                  <a:lnTo>
                    <a:pt x="234" y="1496"/>
                  </a:lnTo>
                  <a:lnTo>
                    <a:pt x="211" y="1214"/>
                  </a:lnTo>
                  <a:lnTo>
                    <a:pt x="297" y="1130"/>
                  </a:lnTo>
                  <a:lnTo>
                    <a:pt x="258" y="932"/>
                  </a:lnTo>
                  <a:lnTo>
                    <a:pt x="156" y="770"/>
                  </a:lnTo>
                  <a:lnTo>
                    <a:pt x="73" y="681"/>
                  </a:lnTo>
                  <a:lnTo>
                    <a:pt x="0" y="491"/>
                  </a:lnTo>
                  <a:lnTo>
                    <a:pt x="18" y="389"/>
                  </a:lnTo>
                  <a:lnTo>
                    <a:pt x="1" y="263"/>
                  </a:lnTo>
                  <a:lnTo>
                    <a:pt x="16" y="123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25"/>
            <p:cNvSpPr/>
            <p:nvPr/>
          </p:nvSpPr>
          <p:spPr>
            <a:xfrm>
              <a:off x="5078151" y="3250649"/>
              <a:ext cx="361994" cy="598663"/>
            </a:xfrm>
            <a:custGeom>
              <a:avLst/>
              <a:gdLst/>
              <a:ahLst/>
              <a:cxnLst/>
              <a:rect l="l" t="t" r="r" b="b"/>
              <a:pathLst>
                <a:path w="1641" h="2721" extrusionOk="0">
                  <a:moveTo>
                    <a:pt x="213" y="160"/>
                  </a:moveTo>
                  <a:lnTo>
                    <a:pt x="298" y="274"/>
                  </a:lnTo>
                  <a:lnTo>
                    <a:pt x="399" y="384"/>
                  </a:lnTo>
                  <a:lnTo>
                    <a:pt x="438" y="529"/>
                  </a:lnTo>
                  <a:lnTo>
                    <a:pt x="333" y="652"/>
                  </a:lnTo>
                  <a:lnTo>
                    <a:pt x="201" y="712"/>
                  </a:lnTo>
                  <a:lnTo>
                    <a:pt x="61" y="711"/>
                  </a:lnTo>
                  <a:lnTo>
                    <a:pt x="150" y="864"/>
                  </a:lnTo>
                  <a:lnTo>
                    <a:pt x="105" y="1020"/>
                  </a:lnTo>
                  <a:lnTo>
                    <a:pt x="31" y="1162"/>
                  </a:lnTo>
                  <a:lnTo>
                    <a:pt x="0" y="1270"/>
                  </a:lnTo>
                  <a:lnTo>
                    <a:pt x="34" y="1428"/>
                  </a:lnTo>
                  <a:lnTo>
                    <a:pt x="120" y="1550"/>
                  </a:lnTo>
                  <a:lnTo>
                    <a:pt x="216" y="1611"/>
                  </a:lnTo>
                  <a:lnTo>
                    <a:pt x="333" y="1757"/>
                  </a:lnTo>
                  <a:lnTo>
                    <a:pt x="433" y="1839"/>
                  </a:lnTo>
                  <a:lnTo>
                    <a:pt x="529" y="1863"/>
                  </a:lnTo>
                  <a:lnTo>
                    <a:pt x="605" y="1910"/>
                  </a:lnTo>
                  <a:lnTo>
                    <a:pt x="587" y="2045"/>
                  </a:lnTo>
                  <a:lnTo>
                    <a:pt x="543" y="2153"/>
                  </a:lnTo>
                  <a:lnTo>
                    <a:pt x="636" y="2270"/>
                  </a:lnTo>
                  <a:lnTo>
                    <a:pt x="756" y="2331"/>
                  </a:lnTo>
                  <a:lnTo>
                    <a:pt x="906" y="2451"/>
                  </a:lnTo>
                  <a:lnTo>
                    <a:pt x="933" y="2597"/>
                  </a:lnTo>
                  <a:lnTo>
                    <a:pt x="1023" y="2720"/>
                  </a:lnTo>
                  <a:lnTo>
                    <a:pt x="1022" y="2721"/>
                  </a:lnTo>
                  <a:lnTo>
                    <a:pt x="1161" y="2664"/>
                  </a:lnTo>
                  <a:lnTo>
                    <a:pt x="1238" y="2631"/>
                  </a:lnTo>
                  <a:lnTo>
                    <a:pt x="1341" y="2574"/>
                  </a:lnTo>
                  <a:lnTo>
                    <a:pt x="1431" y="2514"/>
                  </a:lnTo>
                  <a:lnTo>
                    <a:pt x="1502" y="2431"/>
                  </a:lnTo>
                  <a:lnTo>
                    <a:pt x="1496" y="2330"/>
                  </a:lnTo>
                  <a:lnTo>
                    <a:pt x="1502" y="2127"/>
                  </a:lnTo>
                  <a:lnTo>
                    <a:pt x="1611" y="1854"/>
                  </a:lnTo>
                  <a:lnTo>
                    <a:pt x="1582" y="1671"/>
                  </a:lnTo>
                  <a:lnTo>
                    <a:pt x="1550" y="1471"/>
                  </a:lnTo>
                  <a:lnTo>
                    <a:pt x="1641" y="1314"/>
                  </a:lnTo>
                  <a:lnTo>
                    <a:pt x="1582" y="1104"/>
                  </a:lnTo>
                  <a:lnTo>
                    <a:pt x="1574" y="928"/>
                  </a:lnTo>
                  <a:lnTo>
                    <a:pt x="1502" y="744"/>
                  </a:lnTo>
                  <a:lnTo>
                    <a:pt x="1438" y="544"/>
                  </a:lnTo>
                  <a:lnTo>
                    <a:pt x="1431" y="354"/>
                  </a:lnTo>
                  <a:lnTo>
                    <a:pt x="1311" y="234"/>
                  </a:lnTo>
                  <a:lnTo>
                    <a:pt x="1246" y="0"/>
                  </a:lnTo>
                  <a:lnTo>
                    <a:pt x="213" y="160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25"/>
            <p:cNvSpPr/>
            <p:nvPr/>
          </p:nvSpPr>
          <p:spPr>
            <a:xfrm>
              <a:off x="5393587" y="3270410"/>
              <a:ext cx="277025" cy="494042"/>
            </a:xfrm>
            <a:custGeom>
              <a:avLst/>
              <a:gdLst/>
              <a:ahLst/>
              <a:cxnLst/>
              <a:rect l="l" t="t" r="r" b="b"/>
              <a:pathLst>
                <a:path w="1255" h="2237" extrusionOk="0">
                  <a:moveTo>
                    <a:pt x="0" y="260"/>
                  </a:moveTo>
                  <a:lnTo>
                    <a:pt x="9" y="452"/>
                  </a:lnTo>
                  <a:lnTo>
                    <a:pt x="70" y="645"/>
                  </a:lnTo>
                  <a:lnTo>
                    <a:pt x="144" y="833"/>
                  </a:lnTo>
                  <a:lnTo>
                    <a:pt x="151" y="1011"/>
                  </a:lnTo>
                  <a:lnTo>
                    <a:pt x="211" y="1217"/>
                  </a:lnTo>
                  <a:lnTo>
                    <a:pt x="120" y="1379"/>
                  </a:lnTo>
                  <a:lnTo>
                    <a:pt x="181" y="1763"/>
                  </a:lnTo>
                  <a:lnTo>
                    <a:pt x="73" y="2033"/>
                  </a:lnTo>
                  <a:lnTo>
                    <a:pt x="64" y="2237"/>
                  </a:lnTo>
                  <a:lnTo>
                    <a:pt x="176" y="2178"/>
                  </a:lnTo>
                  <a:lnTo>
                    <a:pt x="256" y="2101"/>
                  </a:lnTo>
                  <a:lnTo>
                    <a:pt x="360" y="2170"/>
                  </a:lnTo>
                  <a:lnTo>
                    <a:pt x="466" y="2071"/>
                  </a:lnTo>
                  <a:lnTo>
                    <a:pt x="586" y="2011"/>
                  </a:lnTo>
                  <a:lnTo>
                    <a:pt x="631" y="1913"/>
                  </a:lnTo>
                  <a:lnTo>
                    <a:pt x="766" y="1951"/>
                  </a:lnTo>
                  <a:lnTo>
                    <a:pt x="855" y="1833"/>
                  </a:lnTo>
                  <a:lnTo>
                    <a:pt x="951" y="1689"/>
                  </a:lnTo>
                  <a:lnTo>
                    <a:pt x="951" y="1577"/>
                  </a:lnTo>
                  <a:lnTo>
                    <a:pt x="1071" y="1505"/>
                  </a:lnTo>
                  <a:lnTo>
                    <a:pt x="1255" y="1473"/>
                  </a:lnTo>
                  <a:lnTo>
                    <a:pt x="1215" y="1369"/>
                  </a:lnTo>
                  <a:lnTo>
                    <a:pt x="1246" y="1231"/>
                  </a:lnTo>
                  <a:lnTo>
                    <a:pt x="1215" y="1025"/>
                  </a:lnTo>
                  <a:lnTo>
                    <a:pt x="1143" y="841"/>
                  </a:lnTo>
                  <a:lnTo>
                    <a:pt x="1126" y="570"/>
                  </a:lnTo>
                  <a:lnTo>
                    <a:pt x="1079" y="473"/>
                  </a:lnTo>
                  <a:lnTo>
                    <a:pt x="1039" y="361"/>
                  </a:lnTo>
                  <a:lnTo>
                    <a:pt x="1007" y="273"/>
                  </a:lnTo>
                  <a:lnTo>
                    <a:pt x="1039" y="193"/>
                  </a:lnTo>
                  <a:lnTo>
                    <a:pt x="976" y="60"/>
                  </a:lnTo>
                  <a:lnTo>
                    <a:pt x="886" y="0"/>
                  </a:lnTo>
                  <a:lnTo>
                    <a:pt x="663" y="41"/>
                  </a:lnTo>
                  <a:lnTo>
                    <a:pt x="423" y="89"/>
                  </a:lnTo>
                  <a:lnTo>
                    <a:pt x="256" y="114"/>
                  </a:lnTo>
                  <a:lnTo>
                    <a:pt x="127" y="185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25"/>
            <p:cNvSpPr/>
            <p:nvPr/>
          </p:nvSpPr>
          <p:spPr>
            <a:xfrm>
              <a:off x="5607757" y="3156490"/>
              <a:ext cx="377126" cy="426620"/>
            </a:xfrm>
            <a:custGeom>
              <a:avLst/>
              <a:gdLst/>
              <a:ahLst/>
              <a:cxnLst/>
              <a:rect l="l" t="t" r="r" b="b"/>
              <a:pathLst>
                <a:path w="1707" h="1934" extrusionOk="0">
                  <a:moveTo>
                    <a:pt x="0" y="575"/>
                  </a:moveTo>
                  <a:lnTo>
                    <a:pt x="123" y="496"/>
                  </a:lnTo>
                  <a:lnTo>
                    <a:pt x="315" y="488"/>
                  </a:lnTo>
                  <a:lnTo>
                    <a:pt x="315" y="448"/>
                  </a:lnTo>
                  <a:lnTo>
                    <a:pt x="507" y="432"/>
                  </a:lnTo>
                  <a:lnTo>
                    <a:pt x="643" y="472"/>
                  </a:lnTo>
                  <a:lnTo>
                    <a:pt x="805" y="523"/>
                  </a:lnTo>
                  <a:lnTo>
                    <a:pt x="1147" y="312"/>
                  </a:lnTo>
                  <a:lnTo>
                    <a:pt x="1555" y="0"/>
                  </a:lnTo>
                  <a:lnTo>
                    <a:pt x="1675" y="433"/>
                  </a:lnTo>
                  <a:lnTo>
                    <a:pt x="1691" y="736"/>
                  </a:lnTo>
                  <a:lnTo>
                    <a:pt x="1707" y="1000"/>
                  </a:lnTo>
                  <a:lnTo>
                    <a:pt x="1645" y="1184"/>
                  </a:lnTo>
                  <a:lnTo>
                    <a:pt x="1539" y="1320"/>
                  </a:lnTo>
                  <a:lnTo>
                    <a:pt x="1435" y="1394"/>
                  </a:lnTo>
                  <a:lnTo>
                    <a:pt x="1451" y="1496"/>
                  </a:lnTo>
                  <a:lnTo>
                    <a:pt x="1411" y="1592"/>
                  </a:lnTo>
                  <a:lnTo>
                    <a:pt x="1315" y="1574"/>
                  </a:lnTo>
                  <a:lnTo>
                    <a:pt x="1315" y="1712"/>
                  </a:lnTo>
                  <a:lnTo>
                    <a:pt x="1285" y="1814"/>
                  </a:lnTo>
                  <a:lnTo>
                    <a:pt x="1165" y="1934"/>
                  </a:lnTo>
                  <a:lnTo>
                    <a:pt x="1083" y="1840"/>
                  </a:lnTo>
                  <a:lnTo>
                    <a:pt x="971" y="1752"/>
                  </a:lnTo>
                  <a:lnTo>
                    <a:pt x="883" y="1840"/>
                  </a:lnTo>
                  <a:lnTo>
                    <a:pt x="775" y="1874"/>
                  </a:lnTo>
                  <a:lnTo>
                    <a:pt x="595" y="1874"/>
                  </a:lnTo>
                  <a:lnTo>
                    <a:pt x="435" y="1856"/>
                  </a:lnTo>
                  <a:lnTo>
                    <a:pt x="275" y="1750"/>
                  </a:lnTo>
                  <a:lnTo>
                    <a:pt x="242" y="1544"/>
                  </a:lnTo>
                  <a:lnTo>
                    <a:pt x="170" y="1361"/>
                  </a:lnTo>
                  <a:lnTo>
                    <a:pt x="153" y="1085"/>
                  </a:lnTo>
                  <a:lnTo>
                    <a:pt x="107" y="998"/>
                  </a:lnTo>
                  <a:lnTo>
                    <a:pt x="35" y="791"/>
                  </a:lnTo>
                  <a:lnTo>
                    <a:pt x="66" y="710"/>
                  </a:lnTo>
                  <a:lnTo>
                    <a:pt x="0" y="575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25"/>
            <p:cNvSpPr/>
            <p:nvPr/>
          </p:nvSpPr>
          <p:spPr>
            <a:xfrm>
              <a:off x="5303961" y="3542424"/>
              <a:ext cx="605264" cy="361522"/>
            </a:xfrm>
            <a:custGeom>
              <a:avLst/>
              <a:gdLst/>
              <a:ahLst/>
              <a:cxnLst/>
              <a:rect l="l" t="t" r="r" b="b"/>
              <a:pathLst>
                <a:path w="2741" h="1641" extrusionOk="0">
                  <a:moveTo>
                    <a:pt x="0" y="1394"/>
                  </a:moveTo>
                  <a:lnTo>
                    <a:pt x="100" y="1452"/>
                  </a:lnTo>
                  <a:lnTo>
                    <a:pt x="117" y="1626"/>
                  </a:lnTo>
                  <a:lnTo>
                    <a:pt x="237" y="1641"/>
                  </a:lnTo>
                  <a:lnTo>
                    <a:pt x="350" y="1611"/>
                  </a:lnTo>
                  <a:lnTo>
                    <a:pt x="488" y="1605"/>
                  </a:lnTo>
                  <a:lnTo>
                    <a:pt x="656" y="1539"/>
                  </a:lnTo>
                  <a:lnTo>
                    <a:pt x="818" y="1473"/>
                  </a:lnTo>
                  <a:lnTo>
                    <a:pt x="998" y="1479"/>
                  </a:lnTo>
                  <a:lnTo>
                    <a:pt x="1267" y="1395"/>
                  </a:lnTo>
                  <a:lnTo>
                    <a:pt x="1651" y="1317"/>
                  </a:lnTo>
                  <a:lnTo>
                    <a:pt x="1884" y="1287"/>
                  </a:lnTo>
                  <a:lnTo>
                    <a:pt x="2172" y="1239"/>
                  </a:lnTo>
                  <a:lnTo>
                    <a:pt x="2402" y="1172"/>
                  </a:lnTo>
                  <a:lnTo>
                    <a:pt x="2705" y="1101"/>
                  </a:lnTo>
                  <a:lnTo>
                    <a:pt x="2729" y="1017"/>
                  </a:lnTo>
                  <a:lnTo>
                    <a:pt x="2672" y="872"/>
                  </a:lnTo>
                  <a:lnTo>
                    <a:pt x="2729" y="765"/>
                  </a:lnTo>
                  <a:lnTo>
                    <a:pt x="2741" y="639"/>
                  </a:lnTo>
                  <a:lnTo>
                    <a:pt x="2723" y="513"/>
                  </a:lnTo>
                  <a:lnTo>
                    <a:pt x="2615" y="423"/>
                  </a:lnTo>
                  <a:lnTo>
                    <a:pt x="2597" y="249"/>
                  </a:lnTo>
                  <a:lnTo>
                    <a:pt x="2540" y="182"/>
                  </a:lnTo>
                  <a:lnTo>
                    <a:pt x="2470" y="99"/>
                  </a:lnTo>
                  <a:lnTo>
                    <a:pt x="2347" y="2"/>
                  </a:lnTo>
                  <a:lnTo>
                    <a:pt x="2266" y="87"/>
                  </a:lnTo>
                  <a:lnTo>
                    <a:pt x="2154" y="123"/>
                  </a:lnTo>
                  <a:lnTo>
                    <a:pt x="1976" y="123"/>
                  </a:lnTo>
                  <a:lnTo>
                    <a:pt x="1813" y="107"/>
                  </a:lnTo>
                  <a:lnTo>
                    <a:pt x="1651" y="0"/>
                  </a:lnTo>
                  <a:lnTo>
                    <a:pt x="1620" y="138"/>
                  </a:lnTo>
                  <a:lnTo>
                    <a:pt x="1659" y="242"/>
                  </a:lnTo>
                  <a:lnTo>
                    <a:pt x="1476" y="272"/>
                  </a:lnTo>
                  <a:lnTo>
                    <a:pt x="1357" y="344"/>
                  </a:lnTo>
                  <a:lnTo>
                    <a:pt x="1356" y="458"/>
                  </a:lnTo>
                  <a:lnTo>
                    <a:pt x="1269" y="588"/>
                  </a:lnTo>
                  <a:lnTo>
                    <a:pt x="1173" y="717"/>
                  </a:lnTo>
                  <a:lnTo>
                    <a:pt x="1035" y="681"/>
                  </a:lnTo>
                  <a:lnTo>
                    <a:pt x="992" y="780"/>
                  </a:lnTo>
                  <a:lnTo>
                    <a:pt x="871" y="837"/>
                  </a:lnTo>
                  <a:lnTo>
                    <a:pt x="766" y="938"/>
                  </a:lnTo>
                  <a:lnTo>
                    <a:pt x="662" y="870"/>
                  </a:lnTo>
                  <a:lnTo>
                    <a:pt x="583" y="944"/>
                  </a:lnTo>
                  <a:lnTo>
                    <a:pt x="471" y="1005"/>
                  </a:lnTo>
                  <a:lnTo>
                    <a:pt x="479" y="1106"/>
                  </a:lnTo>
                  <a:lnTo>
                    <a:pt x="409" y="1185"/>
                  </a:lnTo>
                  <a:lnTo>
                    <a:pt x="315" y="1250"/>
                  </a:lnTo>
                  <a:lnTo>
                    <a:pt x="213" y="1307"/>
                  </a:lnTo>
                  <a:lnTo>
                    <a:pt x="0" y="1394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25"/>
            <p:cNvSpPr/>
            <p:nvPr/>
          </p:nvSpPr>
          <p:spPr>
            <a:xfrm>
              <a:off x="5259730" y="3760965"/>
              <a:ext cx="727480" cy="333624"/>
            </a:xfrm>
            <a:custGeom>
              <a:avLst/>
              <a:gdLst/>
              <a:ahLst/>
              <a:cxnLst/>
              <a:rect l="l" t="t" r="r" b="b"/>
              <a:pathLst>
                <a:path w="3296" h="1514" extrusionOk="0">
                  <a:moveTo>
                    <a:pt x="140" y="1004"/>
                  </a:moveTo>
                  <a:lnTo>
                    <a:pt x="150" y="1093"/>
                  </a:lnTo>
                  <a:lnTo>
                    <a:pt x="92" y="1169"/>
                  </a:lnTo>
                  <a:lnTo>
                    <a:pt x="86" y="1255"/>
                  </a:lnTo>
                  <a:lnTo>
                    <a:pt x="29" y="1321"/>
                  </a:lnTo>
                  <a:lnTo>
                    <a:pt x="0" y="1514"/>
                  </a:lnTo>
                  <a:lnTo>
                    <a:pt x="51" y="1511"/>
                  </a:lnTo>
                  <a:lnTo>
                    <a:pt x="231" y="1475"/>
                  </a:lnTo>
                  <a:lnTo>
                    <a:pt x="405" y="1463"/>
                  </a:lnTo>
                  <a:lnTo>
                    <a:pt x="513" y="1439"/>
                  </a:lnTo>
                  <a:lnTo>
                    <a:pt x="603" y="1439"/>
                  </a:lnTo>
                  <a:lnTo>
                    <a:pt x="753" y="1433"/>
                  </a:lnTo>
                  <a:lnTo>
                    <a:pt x="826" y="1378"/>
                  </a:lnTo>
                  <a:lnTo>
                    <a:pt x="856" y="1318"/>
                  </a:lnTo>
                  <a:lnTo>
                    <a:pt x="957" y="1343"/>
                  </a:lnTo>
                  <a:lnTo>
                    <a:pt x="1036" y="1288"/>
                  </a:lnTo>
                  <a:lnTo>
                    <a:pt x="1095" y="1307"/>
                  </a:lnTo>
                  <a:lnTo>
                    <a:pt x="1113" y="1373"/>
                  </a:lnTo>
                  <a:lnTo>
                    <a:pt x="1246" y="1348"/>
                  </a:lnTo>
                  <a:lnTo>
                    <a:pt x="1449" y="1289"/>
                  </a:lnTo>
                  <a:lnTo>
                    <a:pt x="1593" y="1271"/>
                  </a:lnTo>
                  <a:lnTo>
                    <a:pt x="1784" y="1205"/>
                  </a:lnTo>
                  <a:lnTo>
                    <a:pt x="1965" y="1198"/>
                  </a:lnTo>
                  <a:lnTo>
                    <a:pt x="2090" y="1139"/>
                  </a:lnTo>
                  <a:lnTo>
                    <a:pt x="2246" y="1151"/>
                  </a:lnTo>
                  <a:lnTo>
                    <a:pt x="2355" y="1078"/>
                  </a:lnTo>
                  <a:lnTo>
                    <a:pt x="2357" y="931"/>
                  </a:lnTo>
                  <a:lnTo>
                    <a:pt x="2445" y="903"/>
                  </a:lnTo>
                  <a:lnTo>
                    <a:pt x="2528" y="769"/>
                  </a:lnTo>
                  <a:lnTo>
                    <a:pt x="2900" y="483"/>
                  </a:lnTo>
                  <a:lnTo>
                    <a:pt x="2865" y="388"/>
                  </a:lnTo>
                  <a:lnTo>
                    <a:pt x="3225" y="208"/>
                  </a:lnTo>
                  <a:lnTo>
                    <a:pt x="3296" y="113"/>
                  </a:lnTo>
                  <a:lnTo>
                    <a:pt x="3293" y="0"/>
                  </a:lnTo>
                  <a:lnTo>
                    <a:pt x="3152" y="65"/>
                  </a:lnTo>
                  <a:lnTo>
                    <a:pt x="2906" y="107"/>
                  </a:lnTo>
                  <a:lnTo>
                    <a:pt x="2590" y="182"/>
                  </a:lnTo>
                  <a:lnTo>
                    <a:pt x="2372" y="245"/>
                  </a:lnTo>
                  <a:lnTo>
                    <a:pt x="2086" y="292"/>
                  </a:lnTo>
                  <a:lnTo>
                    <a:pt x="1856" y="322"/>
                  </a:lnTo>
                  <a:lnTo>
                    <a:pt x="1472" y="400"/>
                  </a:lnTo>
                  <a:lnTo>
                    <a:pt x="1200" y="485"/>
                  </a:lnTo>
                  <a:lnTo>
                    <a:pt x="1017" y="479"/>
                  </a:lnTo>
                  <a:lnTo>
                    <a:pt x="689" y="613"/>
                  </a:lnTo>
                  <a:lnTo>
                    <a:pt x="549" y="617"/>
                  </a:lnTo>
                  <a:lnTo>
                    <a:pt x="435" y="649"/>
                  </a:lnTo>
                  <a:lnTo>
                    <a:pt x="315" y="632"/>
                  </a:lnTo>
                  <a:lnTo>
                    <a:pt x="228" y="671"/>
                  </a:lnTo>
                  <a:lnTo>
                    <a:pt x="189" y="761"/>
                  </a:lnTo>
                  <a:lnTo>
                    <a:pt x="140" y="853"/>
                  </a:lnTo>
                  <a:lnTo>
                    <a:pt x="170" y="943"/>
                  </a:lnTo>
                  <a:lnTo>
                    <a:pt x="140" y="100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25"/>
            <p:cNvSpPr/>
            <p:nvPr/>
          </p:nvSpPr>
          <p:spPr>
            <a:xfrm>
              <a:off x="5173597" y="4077152"/>
              <a:ext cx="309616" cy="537053"/>
            </a:xfrm>
            <a:custGeom>
              <a:avLst/>
              <a:gdLst/>
              <a:ahLst/>
              <a:cxnLst/>
              <a:rect l="l" t="t" r="r" b="b"/>
              <a:pathLst>
                <a:path w="1400" h="2439" extrusionOk="0">
                  <a:moveTo>
                    <a:pt x="390" y="83"/>
                  </a:moveTo>
                  <a:lnTo>
                    <a:pt x="330" y="189"/>
                  </a:lnTo>
                  <a:lnTo>
                    <a:pt x="241" y="431"/>
                  </a:lnTo>
                  <a:lnTo>
                    <a:pt x="129" y="582"/>
                  </a:lnTo>
                  <a:lnTo>
                    <a:pt x="87" y="774"/>
                  </a:lnTo>
                  <a:lnTo>
                    <a:pt x="106" y="1056"/>
                  </a:lnTo>
                  <a:lnTo>
                    <a:pt x="90" y="1221"/>
                  </a:lnTo>
                  <a:lnTo>
                    <a:pt x="139" y="1329"/>
                  </a:lnTo>
                  <a:lnTo>
                    <a:pt x="180" y="1398"/>
                  </a:lnTo>
                  <a:lnTo>
                    <a:pt x="151" y="1472"/>
                  </a:lnTo>
                  <a:lnTo>
                    <a:pt x="180" y="1548"/>
                  </a:lnTo>
                  <a:lnTo>
                    <a:pt x="120" y="1640"/>
                  </a:lnTo>
                  <a:lnTo>
                    <a:pt x="121" y="1758"/>
                  </a:lnTo>
                  <a:lnTo>
                    <a:pt x="25" y="1893"/>
                  </a:lnTo>
                  <a:lnTo>
                    <a:pt x="0" y="2027"/>
                  </a:lnTo>
                  <a:lnTo>
                    <a:pt x="3" y="2147"/>
                  </a:lnTo>
                  <a:lnTo>
                    <a:pt x="444" y="2151"/>
                  </a:lnTo>
                  <a:lnTo>
                    <a:pt x="585" y="2121"/>
                  </a:lnTo>
                  <a:lnTo>
                    <a:pt x="732" y="2097"/>
                  </a:lnTo>
                  <a:lnTo>
                    <a:pt x="811" y="2117"/>
                  </a:lnTo>
                  <a:lnTo>
                    <a:pt x="793" y="2223"/>
                  </a:lnTo>
                  <a:lnTo>
                    <a:pt x="847" y="2357"/>
                  </a:lnTo>
                  <a:lnTo>
                    <a:pt x="910" y="2439"/>
                  </a:lnTo>
                  <a:lnTo>
                    <a:pt x="1148" y="2309"/>
                  </a:lnTo>
                  <a:lnTo>
                    <a:pt x="1358" y="2309"/>
                  </a:lnTo>
                  <a:lnTo>
                    <a:pt x="1388" y="2249"/>
                  </a:lnTo>
                  <a:lnTo>
                    <a:pt x="1400" y="2037"/>
                  </a:lnTo>
                  <a:lnTo>
                    <a:pt x="1363" y="1772"/>
                  </a:lnTo>
                  <a:lnTo>
                    <a:pt x="1327" y="1470"/>
                  </a:lnTo>
                  <a:lnTo>
                    <a:pt x="1281" y="839"/>
                  </a:lnTo>
                  <a:lnTo>
                    <a:pt x="1238" y="509"/>
                  </a:lnTo>
                  <a:lnTo>
                    <a:pt x="1244" y="272"/>
                  </a:lnTo>
                  <a:lnTo>
                    <a:pt x="1146" y="0"/>
                  </a:lnTo>
                  <a:lnTo>
                    <a:pt x="988" y="5"/>
                  </a:lnTo>
                  <a:lnTo>
                    <a:pt x="900" y="6"/>
                  </a:lnTo>
                  <a:lnTo>
                    <a:pt x="786" y="30"/>
                  </a:lnTo>
                  <a:lnTo>
                    <a:pt x="621" y="42"/>
                  </a:lnTo>
                  <a:lnTo>
                    <a:pt x="444" y="77"/>
                  </a:lnTo>
                  <a:lnTo>
                    <a:pt x="390" y="83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25"/>
            <p:cNvSpPr/>
            <p:nvPr/>
          </p:nvSpPr>
          <p:spPr>
            <a:xfrm>
              <a:off x="5426178" y="4024841"/>
              <a:ext cx="364322" cy="566114"/>
            </a:xfrm>
            <a:custGeom>
              <a:avLst/>
              <a:gdLst/>
              <a:ahLst/>
              <a:cxnLst/>
              <a:rect l="l" t="t" r="r" b="b"/>
              <a:pathLst>
                <a:path w="1649" h="2568" extrusionOk="0">
                  <a:moveTo>
                    <a:pt x="0" y="234"/>
                  </a:moveTo>
                  <a:lnTo>
                    <a:pt x="99" y="506"/>
                  </a:lnTo>
                  <a:lnTo>
                    <a:pt x="95" y="741"/>
                  </a:lnTo>
                  <a:lnTo>
                    <a:pt x="141" y="1116"/>
                  </a:lnTo>
                  <a:lnTo>
                    <a:pt x="185" y="1721"/>
                  </a:lnTo>
                  <a:lnTo>
                    <a:pt x="255" y="2280"/>
                  </a:lnTo>
                  <a:lnTo>
                    <a:pt x="243" y="2483"/>
                  </a:lnTo>
                  <a:lnTo>
                    <a:pt x="216" y="2544"/>
                  </a:lnTo>
                  <a:lnTo>
                    <a:pt x="379" y="2472"/>
                  </a:lnTo>
                  <a:lnTo>
                    <a:pt x="409" y="2352"/>
                  </a:lnTo>
                  <a:lnTo>
                    <a:pt x="473" y="2432"/>
                  </a:lnTo>
                  <a:lnTo>
                    <a:pt x="513" y="2520"/>
                  </a:lnTo>
                  <a:lnTo>
                    <a:pt x="609" y="2568"/>
                  </a:lnTo>
                  <a:lnTo>
                    <a:pt x="649" y="2472"/>
                  </a:lnTo>
                  <a:lnTo>
                    <a:pt x="619" y="2292"/>
                  </a:lnTo>
                  <a:lnTo>
                    <a:pt x="619" y="2172"/>
                  </a:lnTo>
                  <a:lnTo>
                    <a:pt x="809" y="2128"/>
                  </a:lnTo>
                  <a:lnTo>
                    <a:pt x="945" y="2112"/>
                  </a:lnTo>
                  <a:lnTo>
                    <a:pt x="1273" y="2008"/>
                  </a:lnTo>
                  <a:lnTo>
                    <a:pt x="1609" y="1932"/>
                  </a:lnTo>
                  <a:lnTo>
                    <a:pt x="1649" y="1784"/>
                  </a:lnTo>
                  <a:lnTo>
                    <a:pt x="1609" y="1656"/>
                  </a:lnTo>
                  <a:lnTo>
                    <a:pt x="1585" y="1480"/>
                  </a:lnTo>
                  <a:lnTo>
                    <a:pt x="1569" y="1384"/>
                  </a:lnTo>
                  <a:lnTo>
                    <a:pt x="1601" y="1224"/>
                  </a:lnTo>
                  <a:lnTo>
                    <a:pt x="1545" y="1120"/>
                  </a:lnTo>
                  <a:lnTo>
                    <a:pt x="1433" y="928"/>
                  </a:lnTo>
                  <a:lnTo>
                    <a:pt x="1369" y="672"/>
                  </a:lnTo>
                  <a:lnTo>
                    <a:pt x="1257" y="272"/>
                  </a:lnTo>
                  <a:lnTo>
                    <a:pt x="1185" y="144"/>
                  </a:lnTo>
                  <a:lnTo>
                    <a:pt x="1209" y="0"/>
                  </a:lnTo>
                  <a:lnTo>
                    <a:pt x="1029" y="5"/>
                  </a:lnTo>
                  <a:lnTo>
                    <a:pt x="839" y="71"/>
                  </a:lnTo>
                  <a:lnTo>
                    <a:pt x="696" y="90"/>
                  </a:lnTo>
                  <a:lnTo>
                    <a:pt x="489" y="149"/>
                  </a:lnTo>
                  <a:lnTo>
                    <a:pt x="356" y="174"/>
                  </a:lnTo>
                  <a:lnTo>
                    <a:pt x="341" y="107"/>
                  </a:lnTo>
                  <a:lnTo>
                    <a:pt x="339" y="108"/>
                  </a:lnTo>
                  <a:lnTo>
                    <a:pt x="276" y="90"/>
                  </a:lnTo>
                  <a:lnTo>
                    <a:pt x="201" y="143"/>
                  </a:lnTo>
                  <a:lnTo>
                    <a:pt x="99" y="117"/>
                  </a:lnTo>
                  <a:lnTo>
                    <a:pt x="72" y="177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25"/>
            <p:cNvSpPr/>
            <p:nvPr/>
          </p:nvSpPr>
          <p:spPr>
            <a:xfrm>
              <a:off x="5688071" y="3976018"/>
              <a:ext cx="466751" cy="499854"/>
            </a:xfrm>
            <a:custGeom>
              <a:avLst/>
              <a:gdLst/>
              <a:ahLst/>
              <a:cxnLst/>
              <a:rect l="l" t="t" r="r" b="b"/>
              <a:pathLst>
                <a:path w="2113" h="2269" extrusionOk="0">
                  <a:moveTo>
                    <a:pt x="26" y="225"/>
                  </a:moveTo>
                  <a:lnTo>
                    <a:pt x="150" y="164"/>
                  </a:lnTo>
                  <a:lnTo>
                    <a:pt x="308" y="176"/>
                  </a:lnTo>
                  <a:lnTo>
                    <a:pt x="416" y="102"/>
                  </a:lnTo>
                  <a:lnTo>
                    <a:pt x="579" y="82"/>
                  </a:lnTo>
                  <a:lnTo>
                    <a:pt x="781" y="18"/>
                  </a:lnTo>
                  <a:lnTo>
                    <a:pt x="899" y="0"/>
                  </a:lnTo>
                  <a:lnTo>
                    <a:pt x="943" y="139"/>
                  </a:lnTo>
                  <a:lnTo>
                    <a:pt x="1009" y="238"/>
                  </a:lnTo>
                  <a:lnTo>
                    <a:pt x="1128" y="283"/>
                  </a:lnTo>
                  <a:lnTo>
                    <a:pt x="1153" y="379"/>
                  </a:lnTo>
                  <a:lnTo>
                    <a:pt x="1302" y="439"/>
                  </a:lnTo>
                  <a:lnTo>
                    <a:pt x="1421" y="512"/>
                  </a:lnTo>
                  <a:lnTo>
                    <a:pt x="1521" y="612"/>
                  </a:lnTo>
                  <a:lnTo>
                    <a:pt x="1663" y="679"/>
                  </a:lnTo>
                  <a:lnTo>
                    <a:pt x="1873" y="859"/>
                  </a:lnTo>
                  <a:lnTo>
                    <a:pt x="1843" y="949"/>
                  </a:lnTo>
                  <a:lnTo>
                    <a:pt x="1987" y="1079"/>
                  </a:lnTo>
                  <a:lnTo>
                    <a:pt x="2113" y="1219"/>
                  </a:lnTo>
                  <a:lnTo>
                    <a:pt x="2024" y="1390"/>
                  </a:lnTo>
                  <a:lnTo>
                    <a:pt x="1987" y="1600"/>
                  </a:lnTo>
                  <a:lnTo>
                    <a:pt x="2024" y="1764"/>
                  </a:lnTo>
                  <a:lnTo>
                    <a:pt x="2042" y="1938"/>
                  </a:lnTo>
                  <a:lnTo>
                    <a:pt x="1933" y="1993"/>
                  </a:lnTo>
                  <a:lnTo>
                    <a:pt x="1813" y="1969"/>
                  </a:lnTo>
                  <a:lnTo>
                    <a:pt x="1759" y="2048"/>
                  </a:lnTo>
                  <a:lnTo>
                    <a:pt x="1759" y="2121"/>
                  </a:lnTo>
                  <a:lnTo>
                    <a:pt x="1731" y="2203"/>
                  </a:lnTo>
                  <a:lnTo>
                    <a:pt x="1677" y="2158"/>
                  </a:lnTo>
                  <a:lnTo>
                    <a:pt x="1494" y="2185"/>
                  </a:lnTo>
                  <a:lnTo>
                    <a:pt x="1137" y="2203"/>
                  </a:lnTo>
                  <a:lnTo>
                    <a:pt x="854" y="2249"/>
                  </a:lnTo>
                  <a:lnTo>
                    <a:pt x="613" y="2269"/>
                  </a:lnTo>
                  <a:lnTo>
                    <a:pt x="506" y="2231"/>
                  </a:lnTo>
                  <a:lnTo>
                    <a:pt x="426" y="2156"/>
                  </a:lnTo>
                  <a:lnTo>
                    <a:pt x="464" y="2007"/>
                  </a:lnTo>
                  <a:lnTo>
                    <a:pt x="423" y="1877"/>
                  </a:lnTo>
                  <a:lnTo>
                    <a:pt x="402" y="1718"/>
                  </a:lnTo>
                  <a:lnTo>
                    <a:pt x="383" y="1610"/>
                  </a:lnTo>
                  <a:lnTo>
                    <a:pt x="416" y="1448"/>
                  </a:lnTo>
                  <a:lnTo>
                    <a:pt x="246" y="1148"/>
                  </a:lnTo>
                  <a:lnTo>
                    <a:pt x="173" y="857"/>
                  </a:lnTo>
                  <a:lnTo>
                    <a:pt x="72" y="500"/>
                  </a:lnTo>
                  <a:lnTo>
                    <a:pt x="0" y="369"/>
                  </a:lnTo>
                  <a:lnTo>
                    <a:pt x="26" y="225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25"/>
            <p:cNvSpPr/>
            <p:nvPr/>
          </p:nvSpPr>
          <p:spPr>
            <a:xfrm>
              <a:off x="5563526" y="4402638"/>
              <a:ext cx="788007" cy="614937"/>
            </a:xfrm>
            <a:custGeom>
              <a:avLst/>
              <a:gdLst/>
              <a:ahLst/>
              <a:cxnLst/>
              <a:rect l="l" t="t" r="r" b="b"/>
              <a:pathLst>
                <a:path w="3573" h="2793" extrusionOk="0">
                  <a:moveTo>
                    <a:pt x="32" y="756"/>
                  </a:moveTo>
                  <a:lnTo>
                    <a:pt x="176" y="693"/>
                  </a:lnTo>
                  <a:lnTo>
                    <a:pt x="206" y="633"/>
                  </a:lnTo>
                  <a:lnTo>
                    <a:pt x="326" y="693"/>
                  </a:lnTo>
                  <a:lnTo>
                    <a:pt x="441" y="616"/>
                  </a:lnTo>
                  <a:lnTo>
                    <a:pt x="621" y="682"/>
                  </a:lnTo>
                  <a:lnTo>
                    <a:pt x="795" y="646"/>
                  </a:lnTo>
                  <a:lnTo>
                    <a:pt x="921" y="808"/>
                  </a:lnTo>
                  <a:lnTo>
                    <a:pt x="1016" y="873"/>
                  </a:lnTo>
                  <a:lnTo>
                    <a:pt x="1166" y="843"/>
                  </a:lnTo>
                  <a:lnTo>
                    <a:pt x="1269" y="820"/>
                  </a:lnTo>
                  <a:lnTo>
                    <a:pt x="1359" y="718"/>
                  </a:lnTo>
                  <a:lnTo>
                    <a:pt x="1443" y="628"/>
                  </a:lnTo>
                  <a:lnTo>
                    <a:pt x="1587" y="598"/>
                  </a:lnTo>
                  <a:lnTo>
                    <a:pt x="1676" y="663"/>
                  </a:lnTo>
                  <a:lnTo>
                    <a:pt x="1791" y="784"/>
                  </a:lnTo>
                  <a:lnTo>
                    <a:pt x="1827" y="873"/>
                  </a:lnTo>
                  <a:lnTo>
                    <a:pt x="2007" y="934"/>
                  </a:lnTo>
                  <a:lnTo>
                    <a:pt x="2127" y="994"/>
                  </a:lnTo>
                  <a:lnTo>
                    <a:pt x="2187" y="1162"/>
                  </a:lnTo>
                  <a:lnTo>
                    <a:pt x="2187" y="1263"/>
                  </a:lnTo>
                  <a:lnTo>
                    <a:pt x="2211" y="1402"/>
                  </a:lnTo>
                  <a:lnTo>
                    <a:pt x="2211" y="1516"/>
                  </a:lnTo>
                  <a:lnTo>
                    <a:pt x="2247" y="1624"/>
                  </a:lnTo>
                  <a:lnTo>
                    <a:pt x="2289" y="1582"/>
                  </a:lnTo>
                  <a:lnTo>
                    <a:pt x="2367" y="1563"/>
                  </a:lnTo>
                  <a:lnTo>
                    <a:pt x="2391" y="1636"/>
                  </a:lnTo>
                  <a:lnTo>
                    <a:pt x="2367" y="1683"/>
                  </a:lnTo>
                  <a:lnTo>
                    <a:pt x="2349" y="1786"/>
                  </a:lnTo>
                  <a:lnTo>
                    <a:pt x="2433" y="1948"/>
                  </a:lnTo>
                  <a:lnTo>
                    <a:pt x="2565" y="2050"/>
                  </a:lnTo>
                  <a:lnTo>
                    <a:pt x="2637" y="1953"/>
                  </a:lnTo>
                  <a:lnTo>
                    <a:pt x="2715" y="2152"/>
                  </a:lnTo>
                  <a:lnTo>
                    <a:pt x="2835" y="2266"/>
                  </a:lnTo>
                  <a:lnTo>
                    <a:pt x="2883" y="2404"/>
                  </a:lnTo>
                  <a:lnTo>
                    <a:pt x="2907" y="2493"/>
                  </a:lnTo>
                  <a:lnTo>
                    <a:pt x="3057" y="2493"/>
                  </a:lnTo>
                  <a:lnTo>
                    <a:pt x="3147" y="2643"/>
                  </a:lnTo>
                  <a:lnTo>
                    <a:pt x="3237" y="2703"/>
                  </a:lnTo>
                  <a:lnTo>
                    <a:pt x="3177" y="2793"/>
                  </a:lnTo>
                  <a:lnTo>
                    <a:pt x="3267" y="2793"/>
                  </a:lnTo>
                  <a:lnTo>
                    <a:pt x="3369" y="2770"/>
                  </a:lnTo>
                  <a:lnTo>
                    <a:pt x="3387" y="2703"/>
                  </a:lnTo>
                  <a:lnTo>
                    <a:pt x="3477" y="2733"/>
                  </a:lnTo>
                  <a:lnTo>
                    <a:pt x="3537" y="2583"/>
                  </a:lnTo>
                  <a:lnTo>
                    <a:pt x="3495" y="2500"/>
                  </a:lnTo>
                  <a:lnTo>
                    <a:pt x="3549" y="2428"/>
                  </a:lnTo>
                  <a:lnTo>
                    <a:pt x="3573" y="2266"/>
                  </a:lnTo>
                  <a:lnTo>
                    <a:pt x="3573" y="2086"/>
                  </a:lnTo>
                  <a:lnTo>
                    <a:pt x="3537" y="1863"/>
                  </a:lnTo>
                  <a:lnTo>
                    <a:pt x="3387" y="1503"/>
                  </a:lnTo>
                  <a:lnTo>
                    <a:pt x="3117" y="1173"/>
                  </a:lnTo>
                  <a:lnTo>
                    <a:pt x="3027" y="993"/>
                  </a:lnTo>
                  <a:lnTo>
                    <a:pt x="3117" y="993"/>
                  </a:lnTo>
                  <a:lnTo>
                    <a:pt x="3183" y="1096"/>
                  </a:lnTo>
                  <a:lnTo>
                    <a:pt x="3237" y="1198"/>
                  </a:lnTo>
                  <a:lnTo>
                    <a:pt x="3273" y="1198"/>
                  </a:lnTo>
                  <a:lnTo>
                    <a:pt x="3147" y="963"/>
                  </a:lnTo>
                  <a:lnTo>
                    <a:pt x="3021" y="832"/>
                  </a:lnTo>
                  <a:lnTo>
                    <a:pt x="2907" y="723"/>
                  </a:lnTo>
                  <a:lnTo>
                    <a:pt x="2865" y="604"/>
                  </a:lnTo>
                  <a:lnTo>
                    <a:pt x="2787" y="490"/>
                  </a:lnTo>
                  <a:lnTo>
                    <a:pt x="2733" y="370"/>
                  </a:lnTo>
                  <a:lnTo>
                    <a:pt x="2709" y="226"/>
                  </a:lnTo>
                  <a:lnTo>
                    <a:pt x="2637" y="183"/>
                  </a:lnTo>
                  <a:lnTo>
                    <a:pt x="2595" y="262"/>
                  </a:lnTo>
                  <a:lnTo>
                    <a:pt x="2643" y="448"/>
                  </a:lnTo>
                  <a:lnTo>
                    <a:pt x="2547" y="364"/>
                  </a:lnTo>
                  <a:lnTo>
                    <a:pt x="2547" y="213"/>
                  </a:lnTo>
                  <a:lnTo>
                    <a:pt x="2607" y="93"/>
                  </a:lnTo>
                  <a:lnTo>
                    <a:pt x="2609" y="0"/>
                  </a:lnTo>
                  <a:lnTo>
                    <a:pt x="2499" y="55"/>
                  </a:lnTo>
                  <a:lnTo>
                    <a:pt x="2379" y="31"/>
                  </a:lnTo>
                  <a:lnTo>
                    <a:pt x="2325" y="112"/>
                  </a:lnTo>
                  <a:lnTo>
                    <a:pt x="2325" y="184"/>
                  </a:lnTo>
                  <a:lnTo>
                    <a:pt x="2298" y="268"/>
                  </a:lnTo>
                  <a:lnTo>
                    <a:pt x="2246" y="220"/>
                  </a:lnTo>
                  <a:lnTo>
                    <a:pt x="2049" y="249"/>
                  </a:lnTo>
                  <a:lnTo>
                    <a:pt x="1703" y="265"/>
                  </a:lnTo>
                  <a:lnTo>
                    <a:pt x="1430" y="310"/>
                  </a:lnTo>
                  <a:lnTo>
                    <a:pt x="1185" y="333"/>
                  </a:lnTo>
                  <a:lnTo>
                    <a:pt x="1076" y="295"/>
                  </a:lnTo>
                  <a:lnTo>
                    <a:pt x="992" y="220"/>
                  </a:lnTo>
                  <a:lnTo>
                    <a:pt x="653" y="297"/>
                  </a:lnTo>
                  <a:lnTo>
                    <a:pt x="329" y="400"/>
                  </a:lnTo>
                  <a:lnTo>
                    <a:pt x="195" y="414"/>
                  </a:lnTo>
                  <a:lnTo>
                    <a:pt x="2" y="459"/>
                  </a:lnTo>
                  <a:lnTo>
                    <a:pt x="0" y="580"/>
                  </a:lnTo>
                  <a:lnTo>
                    <a:pt x="32" y="756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5"/>
            <p:cNvSpPr/>
            <p:nvPr/>
          </p:nvSpPr>
          <p:spPr>
            <a:xfrm>
              <a:off x="5887110" y="3895809"/>
              <a:ext cx="436488" cy="348735"/>
            </a:xfrm>
            <a:custGeom>
              <a:avLst/>
              <a:gdLst/>
              <a:ahLst/>
              <a:cxnLst/>
              <a:rect l="l" t="t" r="r" b="b"/>
              <a:pathLst>
                <a:path w="1978" h="1580" extrusionOk="0">
                  <a:moveTo>
                    <a:pt x="0" y="359"/>
                  </a:moveTo>
                  <a:lnTo>
                    <a:pt x="352" y="195"/>
                  </a:lnTo>
                  <a:lnTo>
                    <a:pt x="599" y="120"/>
                  </a:lnTo>
                  <a:lnTo>
                    <a:pt x="793" y="67"/>
                  </a:lnTo>
                  <a:lnTo>
                    <a:pt x="960" y="90"/>
                  </a:lnTo>
                  <a:lnTo>
                    <a:pt x="1050" y="180"/>
                  </a:lnTo>
                  <a:lnTo>
                    <a:pt x="1233" y="123"/>
                  </a:lnTo>
                  <a:lnTo>
                    <a:pt x="1470" y="0"/>
                  </a:lnTo>
                  <a:lnTo>
                    <a:pt x="1714" y="211"/>
                  </a:lnTo>
                  <a:lnTo>
                    <a:pt x="1921" y="330"/>
                  </a:lnTo>
                  <a:lnTo>
                    <a:pt x="1978" y="450"/>
                  </a:lnTo>
                  <a:lnTo>
                    <a:pt x="1891" y="629"/>
                  </a:lnTo>
                  <a:lnTo>
                    <a:pt x="1741" y="779"/>
                  </a:lnTo>
                  <a:lnTo>
                    <a:pt x="1741" y="929"/>
                  </a:lnTo>
                  <a:lnTo>
                    <a:pt x="1621" y="1019"/>
                  </a:lnTo>
                  <a:lnTo>
                    <a:pt x="1561" y="1169"/>
                  </a:lnTo>
                  <a:lnTo>
                    <a:pt x="1441" y="1309"/>
                  </a:lnTo>
                  <a:lnTo>
                    <a:pt x="1305" y="1297"/>
                  </a:lnTo>
                  <a:lnTo>
                    <a:pt x="1249" y="1353"/>
                  </a:lnTo>
                  <a:lnTo>
                    <a:pt x="1233" y="1449"/>
                  </a:lnTo>
                  <a:lnTo>
                    <a:pt x="1211" y="1580"/>
                  </a:lnTo>
                  <a:lnTo>
                    <a:pt x="1088" y="1442"/>
                  </a:lnTo>
                  <a:lnTo>
                    <a:pt x="941" y="1311"/>
                  </a:lnTo>
                  <a:lnTo>
                    <a:pt x="971" y="1220"/>
                  </a:lnTo>
                  <a:lnTo>
                    <a:pt x="765" y="1042"/>
                  </a:lnTo>
                  <a:lnTo>
                    <a:pt x="621" y="973"/>
                  </a:lnTo>
                  <a:lnTo>
                    <a:pt x="521" y="874"/>
                  </a:lnTo>
                  <a:lnTo>
                    <a:pt x="397" y="798"/>
                  </a:lnTo>
                  <a:lnTo>
                    <a:pt x="253" y="742"/>
                  </a:lnTo>
                  <a:lnTo>
                    <a:pt x="228" y="641"/>
                  </a:lnTo>
                  <a:lnTo>
                    <a:pt x="109" y="598"/>
                  </a:lnTo>
                  <a:lnTo>
                    <a:pt x="43" y="500"/>
                  </a:lnTo>
                  <a:lnTo>
                    <a:pt x="0" y="359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25"/>
            <p:cNvSpPr/>
            <p:nvPr/>
          </p:nvSpPr>
          <p:spPr>
            <a:xfrm>
              <a:off x="5780024" y="3611009"/>
              <a:ext cx="754252" cy="387096"/>
            </a:xfrm>
            <a:custGeom>
              <a:avLst/>
              <a:gdLst/>
              <a:ahLst/>
              <a:cxnLst/>
              <a:rect l="l" t="t" r="r" b="b"/>
              <a:pathLst>
                <a:path w="3422" h="1760" extrusionOk="0">
                  <a:moveTo>
                    <a:pt x="0" y="1760"/>
                  </a:moveTo>
                  <a:lnTo>
                    <a:pt x="168" y="1738"/>
                  </a:lnTo>
                  <a:lnTo>
                    <a:pt x="369" y="1675"/>
                  </a:lnTo>
                  <a:lnTo>
                    <a:pt x="487" y="1657"/>
                  </a:lnTo>
                  <a:lnTo>
                    <a:pt x="848" y="1490"/>
                  </a:lnTo>
                  <a:lnTo>
                    <a:pt x="1082" y="1419"/>
                  </a:lnTo>
                  <a:lnTo>
                    <a:pt x="1283" y="1365"/>
                  </a:lnTo>
                  <a:lnTo>
                    <a:pt x="1452" y="1386"/>
                  </a:lnTo>
                  <a:lnTo>
                    <a:pt x="1542" y="1478"/>
                  </a:lnTo>
                  <a:lnTo>
                    <a:pt x="1726" y="1418"/>
                  </a:lnTo>
                  <a:lnTo>
                    <a:pt x="1961" y="1298"/>
                  </a:lnTo>
                  <a:lnTo>
                    <a:pt x="2209" y="1511"/>
                  </a:lnTo>
                  <a:lnTo>
                    <a:pt x="2411" y="1626"/>
                  </a:lnTo>
                  <a:lnTo>
                    <a:pt x="2468" y="1748"/>
                  </a:lnTo>
                  <a:lnTo>
                    <a:pt x="2672" y="1590"/>
                  </a:lnTo>
                  <a:lnTo>
                    <a:pt x="2772" y="1460"/>
                  </a:lnTo>
                  <a:lnTo>
                    <a:pt x="2836" y="1300"/>
                  </a:lnTo>
                  <a:lnTo>
                    <a:pt x="2924" y="1148"/>
                  </a:lnTo>
                  <a:lnTo>
                    <a:pt x="3076" y="1068"/>
                  </a:lnTo>
                  <a:lnTo>
                    <a:pt x="3182" y="990"/>
                  </a:lnTo>
                  <a:lnTo>
                    <a:pt x="3244" y="932"/>
                  </a:lnTo>
                  <a:lnTo>
                    <a:pt x="3182" y="870"/>
                  </a:lnTo>
                  <a:lnTo>
                    <a:pt x="3002" y="960"/>
                  </a:lnTo>
                  <a:lnTo>
                    <a:pt x="2972" y="870"/>
                  </a:lnTo>
                  <a:lnTo>
                    <a:pt x="3076" y="844"/>
                  </a:lnTo>
                  <a:lnTo>
                    <a:pt x="3124" y="780"/>
                  </a:lnTo>
                  <a:lnTo>
                    <a:pt x="3122" y="660"/>
                  </a:lnTo>
                  <a:lnTo>
                    <a:pt x="3302" y="600"/>
                  </a:lnTo>
                  <a:lnTo>
                    <a:pt x="3404" y="476"/>
                  </a:lnTo>
                  <a:lnTo>
                    <a:pt x="3422" y="360"/>
                  </a:lnTo>
                  <a:lnTo>
                    <a:pt x="3302" y="240"/>
                  </a:lnTo>
                  <a:lnTo>
                    <a:pt x="3272" y="360"/>
                  </a:lnTo>
                  <a:lnTo>
                    <a:pt x="3180" y="332"/>
                  </a:lnTo>
                  <a:lnTo>
                    <a:pt x="3012" y="372"/>
                  </a:lnTo>
                  <a:lnTo>
                    <a:pt x="2912" y="270"/>
                  </a:lnTo>
                  <a:lnTo>
                    <a:pt x="2980" y="204"/>
                  </a:lnTo>
                  <a:lnTo>
                    <a:pt x="3092" y="260"/>
                  </a:lnTo>
                  <a:lnTo>
                    <a:pt x="3164" y="180"/>
                  </a:lnTo>
                  <a:lnTo>
                    <a:pt x="3272" y="150"/>
                  </a:lnTo>
                  <a:lnTo>
                    <a:pt x="3122" y="0"/>
                  </a:lnTo>
                  <a:lnTo>
                    <a:pt x="2924" y="92"/>
                  </a:lnTo>
                  <a:lnTo>
                    <a:pt x="2702" y="120"/>
                  </a:lnTo>
                  <a:lnTo>
                    <a:pt x="1852" y="372"/>
                  </a:lnTo>
                  <a:lnTo>
                    <a:pt x="1477" y="532"/>
                  </a:lnTo>
                  <a:lnTo>
                    <a:pt x="939" y="683"/>
                  </a:lnTo>
                  <a:lnTo>
                    <a:pt x="942" y="797"/>
                  </a:lnTo>
                  <a:lnTo>
                    <a:pt x="871" y="892"/>
                  </a:lnTo>
                  <a:lnTo>
                    <a:pt x="513" y="1070"/>
                  </a:lnTo>
                  <a:lnTo>
                    <a:pt x="545" y="1164"/>
                  </a:lnTo>
                  <a:lnTo>
                    <a:pt x="171" y="1451"/>
                  </a:lnTo>
                  <a:lnTo>
                    <a:pt x="93" y="1583"/>
                  </a:lnTo>
                  <a:lnTo>
                    <a:pt x="3" y="1614"/>
                  </a:lnTo>
                  <a:lnTo>
                    <a:pt x="0" y="176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25"/>
            <p:cNvSpPr/>
            <p:nvPr/>
          </p:nvSpPr>
          <p:spPr>
            <a:xfrm>
              <a:off x="5951128" y="3023971"/>
              <a:ext cx="510982" cy="371984"/>
            </a:xfrm>
            <a:custGeom>
              <a:avLst/>
              <a:gdLst/>
              <a:ahLst/>
              <a:cxnLst/>
              <a:rect l="l" t="t" r="r" b="b"/>
              <a:pathLst>
                <a:path w="2320" h="1689" extrusionOk="0">
                  <a:moveTo>
                    <a:pt x="0" y="606"/>
                  </a:moveTo>
                  <a:lnTo>
                    <a:pt x="112" y="510"/>
                  </a:lnTo>
                  <a:lnTo>
                    <a:pt x="238" y="516"/>
                  </a:lnTo>
                  <a:lnTo>
                    <a:pt x="622" y="390"/>
                  </a:lnTo>
                  <a:lnTo>
                    <a:pt x="1192" y="198"/>
                  </a:lnTo>
                  <a:lnTo>
                    <a:pt x="1852" y="0"/>
                  </a:lnTo>
                  <a:lnTo>
                    <a:pt x="2110" y="174"/>
                  </a:lnTo>
                  <a:lnTo>
                    <a:pt x="2206" y="216"/>
                  </a:lnTo>
                  <a:lnTo>
                    <a:pt x="2122" y="336"/>
                  </a:lnTo>
                  <a:lnTo>
                    <a:pt x="2071" y="486"/>
                  </a:lnTo>
                  <a:lnTo>
                    <a:pt x="2176" y="654"/>
                  </a:lnTo>
                  <a:lnTo>
                    <a:pt x="2314" y="756"/>
                  </a:lnTo>
                  <a:lnTo>
                    <a:pt x="2320" y="840"/>
                  </a:lnTo>
                  <a:lnTo>
                    <a:pt x="2266" y="935"/>
                  </a:lnTo>
                  <a:lnTo>
                    <a:pt x="2230" y="1037"/>
                  </a:lnTo>
                  <a:lnTo>
                    <a:pt x="2156" y="1115"/>
                  </a:lnTo>
                  <a:lnTo>
                    <a:pt x="2042" y="1125"/>
                  </a:lnTo>
                  <a:lnTo>
                    <a:pt x="1978" y="1167"/>
                  </a:lnTo>
                  <a:lnTo>
                    <a:pt x="1912" y="1189"/>
                  </a:lnTo>
                  <a:lnTo>
                    <a:pt x="1786" y="1181"/>
                  </a:lnTo>
                  <a:lnTo>
                    <a:pt x="1718" y="1187"/>
                  </a:lnTo>
                  <a:lnTo>
                    <a:pt x="1574" y="1251"/>
                  </a:lnTo>
                  <a:lnTo>
                    <a:pt x="1462" y="1275"/>
                  </a:lnTo>
                  <a:lnTo>
                    <a:pt x="1382" y="1367"/>
                  </a:lnTo>
                  <a:lnTo>
                    <a:pt x="1208" y="1397"/>
                  </a:lnTo>
                  <a:lnTo>
                    <a:pt x="1080" y="1445"/>
                  </a:lnTo>
                  <a:lnTo>
                    <a:pt x="866" y="1505"/>
                  </a:lnTo>
                  <a:lnTo>
                    <a:pt x="687" y="1568"/>
                  </a:lnTo>
                  <a:lnTo>
                    <a:pt x="597" y="1568"/>
                  </a:lnTo>
                  <a:lnTo>
                    <a:pt x="489" y="1653"/>
                  </a:lnTo>
                  <a:lnTo>
                    <a:pt x="297" y="1689"/>
                  </a:lnTo>
                  <a:lnTo>
                    <a:pt x="234" y="1581"/>
                  </a:lnTo>
                  <a:lnTo>
                    <a:pt x="208" y="1307"/>
                  </a:lnTo>
                  <a:lnTo>
                    <a:pt x="136" y="1329"/>
                  </a:lnTo>
                  <a:lnTo>
                    <a:pt x="122" y="1035"/>
                  </a:lnTo>
                  <a:lnTo>
                    <a:pt x="0" y="606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25"/>
            <p:cNvSpPr/>
            <p:nvPr/>
          </p:nvSpPr>
          <p:spPr>
            <a:xfrm>
              <a:off x="5974407" y="2646174"/>
              <a:ext cx="573837" cy="490555"/>
            </a:xfrm>
            <a:custGeom>
              <a:avLst/>
              <a:gdLst/>
              <a:ahLst/>
              <a:cxnLst/>
              <a:rect l="l" t="t" r="r" b="b"/>
              <a:pathLst>
                <a:path w="2597" h="2224" extrusionOk="0">
                  <a:moveTo>
                    <a:pt x="0" y="2218"/>
                  </a:moveTo>
                  <a:lnTo>
                    <a:pt x="128" y="2224"/>
                  </a:lnTo>
                  <a:lnTo>
                    <a:pt x="1088" y="1905"/>
                  </a:lnTo>
                  <a:lnTo>
                    <a:pt x="1737" y="1708"/>
                  </a:lnTo>
                  <a:lnTo>
                    <a:pt x="2003" y="1884"/>
                  </a:lnTo>
                  <a:lnTo>
                    <a:pt x="2094" y="1924"/>
                  </a:lnTo>
                  <a:lnTo>
                    <a:pt x="2298" y="1936"/>
                  </a:lnTo>
                  <a:lnTo>
                    <a:pt x="2498" y="1968"/>
                  </a:lnTo>
                  <a:lnTo>
                    <a:pt x="2597" y="1826"/>
                  </a:lnTo>
                  <a:lnTo>
                    <a:pt x="2546" y="1760"/>
                  </a:lnTo>
                  <a:lnTo>
                    <a:pt x="2538" y="1656"/>
                  </a:lnTo>
                  <a:lnTo>
                    <a:pt x="2450" y="1584"/>
                  </a:lnTo>
                  <a:lnTo>
                    <a:pt x="2417" y="1466"/>
                  </a:lnTo>
                  <a:lnTo>
                    <a:pt x="2394" y="1272"/>
                  </a:lnTo>
                  <a:lnTo>
                    <a:pt x="2357" y="1046"/>
                  </a:lnTo>
                  <a:lnTo>
                    <a:pt x="2314" y="896"/>
                  </a:lnTo>
                  <a:lnTo>
                    <a:pt x="2282" y="696"/>
                  </a:lnTo>
                  <a:lnTo>
                    <a:pt x="2087" y="386"/>
                  </a:lnTo>
                  <a:lnTo>
                    <a:pt x="2027" y="146"/>
                  </a:lnTo>
                  <a:lnTo>
                    <a:pt x="1986" y="56"/>
                  </a:lnTo>
                  <a:lnTo>
                    <a:pt x="1906" y="0"/>
                  </a:lnTo>
                  <a:lnTo>
                    <a:pt x="1847" y="56"/>
                  </a:lnTo>
                  <a:lnTo>
                    <a:pt x="1727" y="86"/>
                  </a:lnTo>
                  <a:lnTo>
                    <a:pt x="1586" y="152"/>
                  </a:lnTo>
                  <a:lnTo>
                    <a:pt x="1367" y="206"/>
                  </a:lnTo>
                  <a:lnTo>
                    <a:pt x="1282" y="320"/>
                  </a:lnTo>
                  <a:lnTo>
                    <a:pt x="1186" y="446"/>
                  </a:lnTo>
                  <a:lnTo>
                    <a:pt x="1194" y="568"/>
                  </a:lnTo>
                  <a:lnTo>
                    <a:pt x="1226" y="648"/>
                  </a:lnTo>
                  <a:lnTo>
                    <a:pt x="1036" y="836"/>
                  </a:lnTo>
                  <a:lnTo>
                    <a:pt x="1114" y="872"/>
                  </a:lnTo>
                  <a:lnTo>
                    <a:pt x="1186" y="836"/>
                  </a:lnTo>
                  <a:lnTo>
                    <a:pt x="1202" y="912"/>
                  </a:lnTo>
                  <a:lnTo>
                    <a:pt x="1126" y="986"/>
                  </a:lnTo>
                  <a:lnTo>
                    <a:pt x="1247" y="1046"/>
                  </a:lnTo>
                  <a:lnTo>
                    <a:pt x="1277" y="1136"/>
                  </a:lnTo>
                  <a:lnTo>
                    <a:pt x="1122" y="1184"/>
                  </a:lnTo>
                  <a:lnTo>
                    <a:pt x="962" y="1280"/>
                  </a:lnTo>
                  <a:lnTo>
                    <a:pt x="796" y="1406"/>
                  </a:lnTo>
                  <a:lnTo>
                    <a:pt x="634" y="1376"/>
                  </a:lnTo>
                  <a:lnTo>
                    <a:pt x="466" y="1440"/>
                  </a:lnTo>
                  <a:lnTo>
                    <a:pt x="314" y="1536"/>
                  </a:lnTo>
                  <a:lnTo>
                    <a:pt x="306" y="1632"/>
                  </a:lnTo>
                  <a:lnTo>
                    <a:pt x="406" y="1736"/>
                  </a:lnTo>
                  <a:lnTo>
                    <a:pt x="402" y="1848"/>
                  </a:lnTo>
                  <a:lnTo>
                    <a:pt x="316" y="1946"/>
                  </a:lnTo>
                  <a:lnTo>
                    <a:pt x="0" y="2218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5"/>
            <p:cNvSpPr/>
            <p:nvPr/>
          </p:nvSpPr>
          <p:spPr>
            <a:xfrm>
              <a:off x="6395764" y="2590376"/>
              <a:ext cx="162956" cy="289450"/>
            </a:xfrm>
            <a:custGeom>
              <a:avLst/>
              <a:gdLst/>
              <a:ahLst/>
              <a:cxnLst/>
              <a:rect l="l" t="t" r="r" b="b"/>
              <a:pathLst>
                <a:path w="734" h="1311" extrusionOk="0">
                  <a:moveTo>
                    <a:pt x="0" y="255"/>
                  </a:moveTo>
                  <a:lnTo>
                    <a:pt x="358" y="143"/>
                  </a:lnTo>
                  <a:lnTo>
                    <a:pt x="558" y="23"/>
                  </a:lnTo>
                  <a:lnTo>
                    <a:pt x="651" y="0"/>
                  </a:lnTo>
                  <a:lnTo>
                    <a:pt x="711" y="180"/>
                  </a:lnTo>
                  <a:lnTo>
                    <a:pt x="734" y="295"/>
                  </a:lnTo>
                  <a:lnTo>
                    <a:pt x="651" y="420"/>
                  </a:lnTo>
                  <a:lnTo>
                    <a:pt x="638" y="663"/>
                  </a:lnTo>
                  <a:lnTo>
                    <a:pt x="651" y="810"/>
                  </a:lnTo>
                  <a:lnTo>
                    <a:pt x="662" y="959"/>
                  </a:lnTo>
                  <a:lnTo>
                    <a:pt x="702" y="1143"/>
                  </a:lnTo>
                  <a:lnTo>
                    <a:pt x="734" y="1215"/>
                  </a:lnTo>
                  <a:lnTo>
                    <a:pt x="454" y="1311"/>
                  </a:lnTo>
                  <a:lnTo>
                    <a:pt x="406" y="1155"/>
                  </a:lnTo>
                  <a:lnTo>
                    <a:pt x="374" y="953"/>
                  </a:lnTo>
                  <a:lnTo>
                    <a:pt x="180" y="639"/>
                  </a:lnTo>
                  <a:lnTo>
                    <a:pt x="122" y="409"/>
                  </a:lnTo>
                  <a:lnTo>
                    <a:pt x="82" y="315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25"/>
            <p:cNvSpPr/>
            <p:nvPr/>
          </p:nvSpPr>
          <p:spPr>
            <a:xfrm>
              <a:off x="6407404" y="3070469"/>
              <a:ext cx="132692" cy="262714"/>
            </a:xfrm>
            <a:custGeom>
              <a:avLst/>
              <a:gdLst/>
              <a:ahLst/>
              <a:cxnLst/>
              <a:rect l="l" t="t" r="r" b="b"/>
              <a:pathLst>
                <a:path w="601" h="1190" extrusionOk="0">
                  <a:moveTo>
                    <a:pt x="54" y="119"/>
                  </a:moveTo>
                  <a:lnTo>
                    <a:pt x="0" y="269"/>
                  </a:lnTo>
                  <a:lnTo>
                    <a:pt x="106" y="440"/>
                  </a:lnTo>
                  <a:lnTo>
                    <a:pt x="244" y="540"/>
                  </a:lnTo>
                  <a:lnTo>
                    <a:pt x="250" y="624"/>
                  </a:lnTo>
                  <a:lnTo>
                    <a:pt x="199" y="716"/>
                  </a:lnTo>
                  <a:lnTo>
                    <a:pt x="159" y="821"/>
                  </a:lnTo>
                  <a:lnTo>
                    <a:pt x="87" y="902"/>
                  </a:lnTo>
                  <a:lnTo>
                    <a:pt x="141" y="1059"/>
                  </a:lnTo>
                  <a:lnTo>
                    <a:pt x="254" y="1044"/>
                  </a:lnTo>
                  <a:lnTo>
                    <a:pt x="346" y="1135"/>
                  </a:lnTo>
                  <a:lnTo>
                    <a:pt x="446" y="1190"/>
                  </a:lnTo>
                  <a:lnTo>
                    <a:pt x="481" y="989"/>
                  </a:lnTo>
                  <a:lnTo>
                    <a:pt x="511" y="869"/>
                  </a:lnTo>
                  <a:lnTo>
                    <a:pt x="538" y="724"/>
                  </a:lnTo>
                  <a:lnTo>
                    <a:pt x="601" y="569"/>
                  </a:lnTo>
                  <a:lnTo>
                    <a:pt x="571" y="389"/>
                  </a:lnTo>
                  <a:lnTo>
                    <a:pt x="451" y="299"/>
                  </a:lnTo>
                  <a:lnTo>
                    <a:pt x="455" y="175"/>
                  </a:lnTo>
                  <a:lnTo>
                    <a:pt x="540" y="45"/>
                  </a:lnTo>
                  <a:lnTo>
                    <a:pt x="340" y="12"/>
                  </a:lnTo>
                  <a:lnTo>
                    <a:pt x="135" y="0"/>
                  </a:lnTo>
                  <a:lnTo>
                    <a:pt x="54" y="119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25"/>
            <p:cNvSpPr/>
            <p:nvPr/>
          </p:nvSpPr>
          <p:spPr>
            <a:xfrm>
              <a:off x="6508669" y="2910050"/>
              <a:ext cx="154808" cy="138332"/>
            </a:xfrm>
            <a:custGeom>
              <a:avLst/>
              <a:gdLst/>
              <a:ahLst/>
              <a:cxnLst/>
              <a:rect l="l" t="t" r="r" b="b"/>
              <a:pathLst>
                <a:path w="700" h="630" extrusionOk="0">
                  <a:moveTo>
                    <a:pt x="181" y="630"/>
                  </a:moveTo>
                  <a:lnTo>
                    <a:pt x="490" y="421"/>
                  </a:lnTo>
                  <a:lnTo>
                    <a:pt x="700" y="293"/>
                  </a:lnTo>
                  <a:lnTo>
                    <a:pt x="682" y="128"/>
                  </a:lnTo>
                  <a:lnTo>
                    <a:pt x="545" y="0"/>
                  </a:lnTo>
                  <a:lnTo>
                    <a:pt x="0" y="276"/>
                  </a:lnTo>
                  <a:lnTo>
                    <a:pt x="31" y="388"/>
                  </a:lnTo>
                  <a:lnTo>
                    <a:pt x="120" y="463"/>
                  </a:lnTo>
                  <a:lnTo>
                    <a:pt x="130" y="570"/>
                  </a:lnTo>
                  <a:lnTo>
                    <a:pt x="181" y="630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6497029" y="2784505"/>
              <a:ext cx="303796" cy="187155"/>
            </a:xfrm>
            <a:custGeom>
              <a:avLst/>
              <a:gdLst/>
              <a:ahLst/>
              <a:cxnLst/>
              <a:rect l="l" t="t" r="r" b="b"/>
              <a:pathLst>
                <a:path w="1383" h="850" extrusionOk="0">
                  <a:moveTo>
                    <a:pt x="753" y="90"/>
                  </a:moveTo>
                  <a:lnTo>
                    <a:pt x="693" y="210"/>
                  </a:lnTo>
                  <a:lnTo>
                    <a:pt x="281" y="340"/>
                  </a:lnTo>
                  <a:lnTo>
                    <a:pt x="0" y="436"/>
                  </a:lnTo>
                  <a:lnTo>
                    <a:pt x="30" y="645"/>
                  </a:lnTo>
                  <a:lnTo>
                    <a:pt x="57" y="850"/>
                  </a:lnTo>
                  <a:lnTo>
                    <a:pt x="597" y="573"/>
                  </a:lnTo>
                  <a:lnTo>
                    <a:pt x="825" y="507"/>
                  </a:lnTo>
                  <a:lnTo>
                    <a:pt x="913" y="675"/>
                  </a:lnTo>
                  <a:lnTo>
                    <a:pt x="1023" y="750"/>
                  </a:lnTo>
                  <a:lnTo>
                    <a:pt x="1065" y="659"/>
                  </a:lnTo>
                  <a:lnTo>
                    <a:pt x="1233" y="540"/>
                  </a:lnTo>
                  <a:lnTo>
                    <a:pt x="1383" y="450"/>
                  </a:lnTo>
                  <a:lnTo>
                    <a:pt x="1337" y="383"/>
                  </a:lnTo>
                  <a:lnTo>
                    <a:pt x="1325" y="325"/>
                  </a:lnTo>
                  <a:lnTo>
                    <a:pt x="1297" y="233"/>
                  </a:lnTo>
                  <a:lnTo>
                    <a:pt x="1273" y="263"/>
                  </a:lnTo>
                  <a:lnTo>
                    <a:pt x="1285" y="319"/>
                  </a:lnTo>
                  <a:lnTo>
                    <a:pt x="1273" y="371"/>
                  </a:lnTo>
                  <a:lnTo>
                    <a:pt x="1297" y="435"/>
                  </a:lnTo>
                  <a:lnTo>
                    <a:pt x="1203" y="510"/>
                  </a:lnTo>
                  <a:lnTo>
                    <a:pt x="1081" y="451"/>
                  </a:lnTo>
                  <a:lnTo>
                    <a:pt x="933" y="270"/>
                  </a:lnTo>
                  <a:lnTo>
                    <a:pt x="889" y="123"/>
                  </a:lnTo>
                  <a:lnTo>
                    <a:pt x="753" y="0"/>
                  </a:lnTo>
                  <a:lnTo>
                    <a:pt x="753" y="90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25"/>
            <p:cNvSpPr/>
            <p:nvPr/>
          </p:nvSpPr>
          <p:spPr>
            <a:xfrm>
              <a:off x="6537768" y="2569452"/>
              <a:ext cx="135020" cy="288288"/>
            </a:xfrm>
            <a:custGeom>
              <a:avLst/>
              <a:gdLst/>
              <a:ahLst/>
              <a:cxnLst/>
              <a:rect l="l" t="t" r="r" b="b"/>
              <a:pathLst>
                <a:path w="615" h="1311" extrusionOk="0">
                  <a:moveTo>
                    <a:pt x="349" y="1231"/>
                  </a:moveTo>
                  <a:lnTo>
                    <a:pt x="507" y="1183"/>
                  </a:lnTo>
                  <a:lnTo>
                    <a:pt x="567" y="1063"/>
                  </a:lnTo>
                  <a:lnTo>
                    <a:pt x="567" y="975"/>
                  </a:lnTo>
                  <a:lnTo>
                    <a:pt x="615" y="900"/>
                  </a:lnTo>
                  <a:lnTo>
                    <a:pt x="508" y="859"/>
                  </a:lnTo>
                  <a:lnTo>
                    <a:pt x="472" y="721"/>
                  </a:lnTo>
                  <a:lnTo>
                    <a:pt x="285" y="390"/>
                  </a:lnTo>
                  <a:lnTo>
                    <a:pt x="135" y="0"/>
                  </a:lnTo>
                  <a:lnTo>
                    <a:pt x="46" y="31"/>
                  </a:lnTo>
                  <a:lnTo>
                    <a:pt x="13" y="97"/>
                  </a:lnTo>
                  <a:lnTo>
                    <a:pt x="75" y="277"/>
                  </a:lnTo>
                  <a:lnTo>
                    <a:pt x="96" y="393"/>
                  </a:lnTo>
                  <a:lnTo>
                    <a:pt x="12" y="514"/>
                  </a:lnTo>
                  <a:lnTo>
                    <a:pt x="0" y="766"/>
                  </a:lnTo>
                  <a:lnTo>
                    <a:pt x="24" y="1056"/>
                  </a:lnTo>
                  <a:lnTo>
                    <a:pt x="64" y="1239"/>
                  </a:lnTo>
                  <a:lnTo>
                    <a:pt x="96" y="1311"/>
                  </a:lnTo>
                  <a:lnTo>
                    <a:pt x="349" y="123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25"/>
            <p:cNvSpPr/>
            <p:nvPr/>
          </p:nvSpPr>
          <p:spPr>
            <a:xfrm>
              <a:off x="6566867" y="2281164"/>
              <a:ext cx="306124" cy="487067"/>
            </a:xfrm>
            <a:custGeom>
              <a:avLst/>
              <a:gdLst/>
              <a:ahLst/>
              <a:cxnLst/>
              <a:rect l="l" t="t" r="r" b="b"/>
              <a:pathLst>
                <a:path w="1386" h="2211" extrusionOk="0">
                  <a:moveTo>
                    <a:pt x="0" y="1313"/>
                  </a:moveTo>
                  <a:lnTo>
                    <a:pt x="153" y="1703"/>
                  </a:lnTo>
                  <a:lnTo>
                    <a:pt x="337" y="2030"/>
                  </a:lnTo>
                  <a:lnTo>
                    <a:pt x="373" y="2169"/>
                  </a:lnTo>
                  <a:lnTo>
                    <a:pt x="483" y="2211"/>
                  </a:lnTo>
                  <a:lnTo>
                    <a:pt x="576" y="1976"/>
                  </a:lnTo>
                  <a:lnTo>
                    <a:pt x="577" y="1853"/>
                  </a:lnTo>
                  <a:lnTo>
                    <a:pt x="657" y="1757"/>
                  </a:lnTo>
                  <a:lnTo>
                    <a:pt x="753" y="1677"/>
                  </a:lnTo>
                  <a:lnTo>
                    <a:pt x="876" y="1526"/>
                  </a:lnTo>
                  <a:lnTo>
                    <a:pt x="906" y="1406"/>
                  </a:lnTo>
                  <a:lnTo>
                    <a:pt x="865" y="1373"/>
                  </a:lnTo>
                  <a:lnTo>
                    <a:pt x="937" y="1293"/>
                  </a:lnTo>
                  <a:lnTo>
                    <a:pt x="996" y="1406"/>
                  </a:lnTo>
                  <a:lnTo>
                    <a:pt x="1026" y="1376"/>
                  </a:lnTo>
                  <a:lnTo>
                    <a:pt x="1026" y="1226"/>
                  </a:lnTo>
                  <a:lnTo>
                    <a:pt x="1206" y="1136"/>
                  </a:lnTo>
                  <a:lnTo>
                    <a:pt x="1289" y="1056"/>
                  </a:lnTo>
                  <a:lnTo>
                    <a:pt x="1386" y="956"/>
                  </a:lnTo>
                  <a:lnTo>
                    <a:pt x="1386" y="836"/>
                  </a:lnTo>
                  <a:lnTo>
                    <a:pt x="1305" y="792"/>
                  </a:lnTo>
                  <a:lnTo>
                    <a:pt x="1296" y="716"/>
                  </a:lnTo>
                  <a:lnTo>
                    <a:pt x="1193" y="728"/>
                  </a:lnTo>
                  <a:lnTo>
                    <a:pt x="1116" y="686"/>
                  </a:lnTo>
                  <a:lnTo>
                    <a:pt x="1065" y="600"/>
                  </a:lnTo>
                  <a:lnTo>
                    <a:pt x="966" y="596"/>
                  </a:lnTo>
                  <a:lnTo>
                    <a:pt x="897" y="528"/>
                  </a:lnTo>
                  <a:lnTo>
                    <a:pt x="881" y="400"/>
                  </a:lnTo>
                  <a:lnTo>
                    <a:pt x="801" y="296"/>
                  </a:lnTo>
                  <a:lnTo>
                    <a:pt x="761" y="184"/>
                  </a:lnTo>
                  <a:lnTo>
                    <a:pt x="681" y="0"/>
                  </a:lnTo>
                  <a:lnTo>
                    <a:pt x="577" y="8"/>
                  </a:lnTo>
                  <a:lnTo>
                    <a:pt x="473" y="8"/>
                  </a:lnTo>
                  <a:lnTo>
                    <a:pt x="369" y="128"/>
                  </a:lnTo>
                  <a:lnTo>
                    <a:pt x="276" y="176"/>
                  </a:lnTo>
                  <a:lnTo>
                    <a:pt x="185" y="120"/>
                  </a:lnTo>
                  <a:lnTo>
                    <a:pt x="156" y="56"/>
                  </a:lnTo>
                  <a:lnTo>
                    <a:pt x="81" y="216"/>
                  </a:lnTo>
                  <a:lnTo>
                    <a:pt x="113" y="296"/>
                  </a:lnTo>
                  <a:lnTo>
                    <a:pt x="97" y="392"/>
                  </a:lnTo>
                  <a:lnTo>
                    <a:pt x="57" y="549"/>
                  </a:lnTo>
                  <a:lnTo>
                    <a:pt x="81" y="704"/>
                  </a:lnTo>
                  <a:lnTo>
                    <a:pt x="129" y="861"/>
                  </a:lnTo>
                  <a:lnTo>
                    <a:pt x="96" y="986"/>
                  </a:lnTo>
                  <a:lnTo>
                    <a:pt x="57" y="1184"/>
                  </a:lnTo>
                  <a:lnTo>
                    <a:pt x="0" y="1313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25"/>
            <p:cNvSpPr/>
            <p:nvPr/>
          </p:nvSpPr>
          <p:spPr>
            <a:xfrm>
              <a:off x="6524964" y="3014671"/>
              <a:ext cx="137348" cy="115083"/>
            </a:xfrm>
            <a:custGeom>
              <a:avLst/>
              <a:gdLst/>
              <a:ahLst/>
              <a:cxnLst/>
              <a:rect l="l" t="t" r="r" b="b"/>
              <a:pathLst>
                <a:path w="622" h="519" extrusionOk="0">
                  <a:moveTo>
                    <a:pt x="60" y="322"/>
                  </a:moveTo>
                  <a:lnTo>
                    <a:pt x="147" y="240"/>
                  </a:lnTo>
                  <a:lnTo>
                    <a:pt x="281" y="187"/>
                  </a:lnTo>
                  <a:lnTo>
                    <a:pt x="435" y="101"/>
                  </a:lnTo>
                  <a:lnTo>
                    <a:pt x="531" y="34"/>
                  </a:lnTo>
                  <a:lnTo>
                    <a:pt x="608" y="0"/>
                  </a:lnTo>
                  <a:lnTo>
                    <a:pt x="622" y="34"/>
                  </a:lnTo>
                  <a:lnTo>
                    <a:pt x="584" y="82"/>
                  </a:lnTo>
                  <a:lnTo>
                    <a:pt x="450" y="202"/>
                  </a:lnTo>
                  <a:lnTo>
                    <a:pt x="262" y="355"/>
                  </a:lnTo>
                  <a:lnTo>
                    <a:pt x="142" y="442"/>
                  </a:lnTo>
                  <a:lnTo>
                    <a:pt x="89" y="495"/>
                  </a:lnTo>
                  <a:lnTo>
                    <a:pt x="8" y="519"/>
                  </a:lnTo>
                  <a:lnTo>
                    <a:pt x="0" y="442"/>
                  </a:lnTo>
                  <a:lnTo>
                    <a:pt x="60" y="322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6628558" y="2896101"/>
              <a:ext cx="68674" cy="79047"/>
            </a:xfrm>
            <a:custGeom>
              <a:avLst/>
              <a:gdLst/>
              <a:ahLst/>
              <a:cxnLst/>
              <a:rect l="l" t="t" r="r" b="b"/>
              <a:pathLst>
                <a:path w="314" h="363" extrusionOk="0">
                  <a:moveTo>
                    <a:pt x="0" y="69"/>
                  </a:moveTo>
                  <a:lnTo>
                    <a:pt x="225" y="0"/>
                  </a:lnTo>
                  <a:lnTo>
                    <a:pt x="314" y="171"/>
                  </a:lnTo>
                  <a:lnTo>
                    <a:pt x="273" y="192"/>
                  </a:lnTo>
                  <a:lnTo>
                    <a:pt x="237" y="282"/>
                  </a:lnTo>
                  <a:lnTo>
                    <a:pt x="156" y="363"/>
                  </a:lnTo>
                  <a:lnTo>
                    <a:pt x="138" y="195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25"/>
            <p:cNvSpPr/>
            <p:nvPr/>
          </p:nvSpPr>
          <p:spPr>
            <a:xfrm>
              <a:off x="5088627" y="2710109"/>
              <a:ext cx="481883" cy="223191"/>
            </a:xfrm>
            <a:custGeom>
              <a:avLst/>
              <a:gdLst/>
              <a:ahLst/>
              <a:cxnLst/>
              <a:rect l="l" t="t" r="r" b="b"/>
              <a:pathLst>
                <a:path w="2182" h="1010" extrusionOk="0">
                  <a:moveTo>
                    <a:pt x="0" y="557"/>
                  </a:moveTo>
                  <a:lnTo>
                    <a:pt x="148" y="482"/>
                  </a:lnTo>
                  <a:lnTo>
                    <a:pt x="310" y="350"/>
                  </a:lnTo>
                  <a:lnTo>
                    <a:pt x="406" y="248"/>
                  </a:lnTo>
                  <a:lnTo>
                    <a:pt x="549" y="90"/>
                  </a:lnTo>
                  <a:lnTo>
                    <a:pt x="776" y="0"/>
                  </a:lnTo>
                  <a:lnTo>
                    <a:pt x="778" y="104"/>
                  </a:lnTo>
                  <a:lnTo>
                    <a:pt x="694" y="158"/>
                  </a:lnTo>
                  <a:lnTo>
                    <a:pt x="598" y="206"/>
                  </a:lnTo>
                  <a:lnTo>
                    <a:pt x="634" y="272"/>
                  </a:lnTo>
                  <a:lnTo>
                    <a:pt x="616" y="290"/>
                  </a:lnTo>
                  <a:lnTo>
                    <a:pt x="640" y="363"/>
                  </a:lnTo>
                  <a:lnTo>
                    <a:pt x="742" y="302"/>
                  </a:lnTo>
                  <a:lnTo>
                    <a:pt x="844" y="297"/>
                  </a:lnTo>
                  <a:lnTo>
                    <a:pt x="1003" y="408"/>
                  </a:lnTo>
                  <a:lnTo>
                    <a:pt x="1120" y="404"/>
                  </a:lnTo>
                  <a:lnTo>
                    <a:pt x="1229" y="453"/>
                  </a:lnTo>
                  <a:lnTo>
                    <a:pt x="1312" y="410"/>
                  </a:lnTo>
                  <a:lnTo>
                    <a:pt x="1366" y="362"/>
                  </a:lnTo>
                  <a:lnTo>
                    <a:pt x="1486" y="278"/>
                  </a:lnTo>
                  <a:lnTo>
                    <a:pt x="1638" y="227"/>
                  </a:lnTo>
                  <a:lnTo>
                    <a:pt x="1726" y="188"/>
                  </a:lnTo>
                  <a:lnTo>
                    <a:pt x="1768" y="278"/>
                  </a:lnTo>
                  <a:lnTo>
                    <a:pt x="1819" y="363"/>
                  </a:lnTo>
                  <a:lnTo>
                    <a:pt x="1930" y="356"/>
                  </a:lnTo>
                  <a:lnTo>
                    <a:pt x="2014" y="308"/>
                  </a:lnTo>
                  <a:lnTo>
                    <a:pt x="2140" y="326"/>
                  </a:lnTo>
                  <a:lnTo>
                    <a:pt x="2182" y="408"/>
                  </a:lnTo>
                  <a:lnTo>
                    <a:pt x="2182" y="499"/>
                  </a:lnTo>
                  <a:lnTo>
                    <a:pt x="2128" y="464"/>
                  </a:lnTo>
                  <a:lnTo>
                    <a:pt x="2046" y="453"/>
                  </a:lnTo>
                  <a:lnTo>
                    <a:pt x="1955" y="544"/>
                  </a:lnTo>
                  <a:lnTo>
                    <a:pt x="1865" y="499"/>
                  </a:lnTo>
                  <a:lnTo>
                    <a:pt x="1780" y="482"/>
                  </a:lnTo>
                  <a:lnTo>
                    <a:pt x="1683" y="499"/>
                  </a:lnTo>
                  <a:lnTo>
                    <a:pt x="1592" y="589"/>
                  </a:lnTo>
                  <a:lnTo>
                    <a:pt x="1411" y="725"/>
                  </a:lnTo>
                  <a:lnTo>
                    <a:pt x="1366" y="816"/>
                  </a:lnTo>
                  <a:lnTo>
                    <a:pt x="1320" y="816"/>
                  </a:lnTo>
                  <a:lnTo>
                    <a:pt x="1320" y="725"/>
                  </a:lnTo>
                  <a:lnTo>
                    <a:pt x="1234" y="698"/>
                  </a:lnTo>
                  <a:lnTo>
                    <a:pt x="1180" y="710"/>
                  </a:lnTo>
                  <a:lnTo>
                    <a:pt x="1162" y="764"/>
                  </a:lnTo>
                  <a:lnTo>
                    <a:pt x="1120" y="914"/>
                  </a:lnTo>
                  <a:lnTo>
                    <a:pt x="1020" y="1010"/>
                  </a:lnTo>
                  <a:lnTo>
                    <a:pt x="928" y="914"/>
                  </a:lnTo>
                  <a:lnTo>
                    <a:pt x="924" y="853"/>
                  </a:lnTo>
                  <a:lnTo>
                    <a:pt x="777" y="736"/>
                  </a:lnTo>
                  <a:lnTo>
                    <a:pt x="598" y="767"/>
                  </a:lnTo>
                  <a:lnTo>
                    <a:pt x="568" y="707"/>
                  </a:lnTo>
                  <a:lnTo>
                    <a:pt x="442" y="710"/>
                  </a:lnTo>
                  <a:lnTo>
                    <a:pt x="321" y="703"/>
                  </a:lnTo>
                  <a:lnTo>
                    <a:pt x="147" y="706"/>
                  </a:lnTo>
                  <a:lnTo>
                    <a:pt x="58" y="637"/>
                  </a:lnTo>
                  <a:lnTo>
                    <a:pt x="0" y="557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5"/>
            <p:cNvSpPr/>
            <p:nvPr/>
          </p:nvSpPr>
          <p:spPr>
            <a:xfrm>
              <a:off x="5420358" y="2846115"/>
              <a:ext cx="349191" cy="449869"/>
            </a:xfrm>
            <a:custGeom>
              <a:avLst/>
              <a:gdLst/>
              <a:ahLst/>
              <a:cxnLst/>
              <a:rect l="l" t="t" r="r" b="b"/>
              <a:pathLst>
                <a:path w="1586" h="2040" extrusionOk="0">
                  <a:moveTo>
                    <a:pt x="506" y="0"/>
                  </a:moveTo>
                  <a:lnTo>
                    <a:pt x="392" y="48"/>
                  </a:lnTo>
                  <a:lnTo>
                    <a:pt x="368" y="132"/>
                  </a:lnTo>
                  <a:lnTo>
                    <a:pt x="434" y="204"/>
                  </a:lnTo>
                  <a:lnTo>
                    <a:pt x="363" y="293"/>
                  </a:lnTo>
                  <a:lnTo>
                    <a:pt x="386" y="378"/>
                  </a:lnTo>
                  <a:lnTo>
                    <a:pt x="332" y="468"/>
                  </a:lnTo>
                  <a:lnTo>
                    <a:pt x="266" y="414"/>
                  </a:lnTo>
                  <a:lnTo>
                    <a:pt x="224" y="330"/>
                  </a:lnTo>
                  <a:lnTo>
                    <a:pt x="128" y="462"/>
                  </a:lnTo>
                  <a:lnTo>
                    <a:pt x="68" y="480"/>
                  </a:lnTo>
                  <a:lnTo>
                    <a:pt x="26" y="648"/>
                  </a:lnTo>
                  <a:lnTo>
                    <a:pt x="68" y="750"/>
                  </a:lnTo>
                  <a:lnTo>
                    <a:pt x="0" y="883"/>
                  </a:lnTo>
                  <a:lnTo>
                    <a:pt x="38" y="978"/>
                  </a:lnTo>
                  <a:lnTo>
                    <a:pt x="62" y="1122"/>
                  </a:lnTo>
                  <a:lnTo>
                    <a:pt x="182" y="1272"/>
                  </a:lnTo>
                  <a:lnTo>
                    <a:pt x="212" y="1428"/>
                  </a:lnTo>
                  <a:lnTo>
                    <a:pt x="236" y="1584"/>
                  </a:lnTo>
                  <a:lnTo>
                    <a:pt x="137" y="2040"/>
                  </a:lnTo>
                  <a:lnTo>
                    <a:pt x="304" y="2013"/>
                  </a:lnTo>
                  <a:lnTo>
                    <a:pt x="766" y="1926"/>
                  </a:lnTo>
                  <a:lnTo>
                    <a:pt x="851" y="1983"/>
                  </a:lnTo>
                  <a:lnTo>
                    <a:pt x="973" y="1905"/>
                  </a:lnTo>
                  <a:lnTo>
                    <a:pt x="1166" y="1895"/>
                  </a:lnTo>
                  <a:lnTo>
                    <a:pt x="1166" y="1857"/>
                  </a:lnTo>
                  <a:lnTo>
                    <a:pt x="1360" y="1841"/>
                  </a:lnTo>
                  <a:lnTo>
                    <a:pt x="1406" y="1752"/>
                  </a:lnTo>
                  <a:lnTo>
                    <a:pt x="1460" y="1704"/>
                  </a:lnTo>
                  <a:lnTo>
                    <a:pt x="1466" y="1650"/>
                  </a:lnTo>
                  <a:lnTo>
                    <a:pt x="1409" y="1626"/>
                  </a:lnTo>
                  <a:lnTo>
                    <a:pt x="1472" y="1464"/>
                  </a:lnTo>
                  <a:lnTo>
                    <a:pt x="1544" y="1404"/>
                  </a:lnTo>
                  <a:lnTo>
                    <a:pt x="1574" y="1296"/>
                  </a:lnTo>
                  <a:lnTo>
                    <a:pt x="1586" y="1062"/>
                  </a:lnTo>
                  <a:lnTo>
                    <a:pt x="1502" y="900"/>
                  </a:lnTo>
                  <a:lnTo>
                    <a:pt x="1436" y="738"/>
                  </a:lnTo>
                  <a:lnTo>
                    <a:pt x="1322" y="696"/>
                  </a:lnTo>
                  <a:lnTo>
                    <a:pt x="1214" y="708"/>
                  </a:lnTo>
                  <a:lnTo>
                    <a:pt x="1166" y="786"/>
                  </a:lnTo>
                  <a:lnTo>
                    <a:pt x="1136" y="888"/>
                  </a:lnTo>
                  <a:lnTo>
                    <a:pt x="1040" y="918"/>
                  </a:lnTo>
                  <a:lnTo>
                    <a:pt x="952" y="837"/>
                  </a:lnTo>
                  <a:lnTo>
                    <a:pt x="1022" y="756"/>
                  </a:lnTo>
                  <a:lnTo>
                    <a:pt x="1064" y="666"/>
                  </a:lnTo>
                  <a:lnTo>
                    <a:pt x="1106" y="498"/>
                  </a:lnTo>
                  <a:lnTo>
                    <a:pt x="1064" y="348"/>
                  </a:lnTo>
                  <a:lnTo>
                    <a:pt x="986" y="246"/>
                  </a:lnTo>
                  <a:lnTo>
                    <a:pt x="1040" y="156"/>
                  </a:lnTo>
                  <a:lnTo>
                    <a:pt x="854" y="78"/>
                  </a:lnTo>
                  <a:lnTo>
                    <a:pt x="710" y="48"/>
                  </a:lnTo>
                  <a:lnTo>
                    <a:pt x="602" y="36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25"/>
            <p:cNvSpPr/>
            <p:nvPr/>
          </p:nvSpPr>
          <p:spPr>
            <a:xfrm>
              <a:off x="2487157" y="2398572"/>
              <a:ext cx="593624" cy="432432"/>
            </a:xfrm>
            <a:custGeom>
              <a:avLst/>
              <a:gdLst/>
              <a:ahLst/>
              <a:cxnLst/>
              <a:rect l="l" t="t" r="r" b="b"/>
              <a:pathLst>
                <a:path w="2687" h="1962" extrusionOk="0">
                  <a:moveTo>
                    <a:pt x="90" y="132"/>
                  </a:moveTo>
                  <a:lnTo>
                    <a:pt x="0" y="252"/>
                  </a:lnTo>
                  <a:lnTo>
                    <a:pt x="60" y="492"/>
                  </a:lnTo>
                  <a:lnTo>
                    <a:pt x="81" y="686"/>
                  </a:lnTo>
                  <a:lnTo>
                    <a:pt x="30" y="792"/>
                  </a:lnTo>
                  <a:lnTo>
                    <a:pt x="118" y="878"/>
                  </a:lnTo>
                  <a:lnTo>
                    <a:pt x="30" y="912"/>
                  </a:lnTo>
                  <a:lnTo>
                    <a:pt x="120" y="1032"/>
                  </a:lnTo>
                  <a:lnTo>
                    <a:pt x="0" y="1122"/>
                  </a:lnTo>
                  <a:lnTo>
                    <a:pt x="30" y="1212"/>
                  </a:lnTo>
                  <a:lnTo>
                    <a:pt x="145" y="1243"/>
                  </a:lnTo>
                  <a:lnTo>
                    <a:pt x="246" y="1298"/>
                  </a:lnTo>
                  <a:lnTo>
                    <a:pt x="330" y="1392"/>
                  </a:lnTo>
                  <a:lnTo>
                    <a:pt x="390" y="1632"/>
                  </a:lnTo>
                  <a:lnTo>
                    <a:pt x="556" y="1637"/>
                  </a:lnTo>
                  <a:lnTo>
                    <a:pt x="750" y="1632"/>
                  </a:lnTo>
                  <a:lnTo>
                    <a:pt x="900" y="1782"/>
                  </a:lnTo>
                  <a:lnTo>
                    <a:pt x="1020" y="1692"/>
                  </a:lnTo>
                  <a:lnTo>
                    <a:pt x="1230" y="1812"/>
                  </a:lnTo>
                  <a:lnTo>
                    <a:pt x="1501" y="1782"/>
                  </a:lnTo>
                  <a:lnTo>
                    <a:pt x="1591" y="1842"/>
                  </a:lnTo>
                  <a:lnTo>
                    <a:pt x="1699" y="1801"/>
                  </a:lnTo>
                  <a:lnTo>
                    <a:pt x="1855" y="1801"/>
                  </a:lnTo>
                  <a:lnTo>
                    <a:pt x="1955" y="1865"/>
                  </a:lnTo>
                  <a:lnTo>
                    <a:pt x="2251" y="1962"/>
                  </a:lnTo>
                  <a:lnTo>
                    <a:pt x="2401" y="1962"/>
                  </a:lnTo>
                  <a:lnTo>
                    <a:pt x="2401" y="1782"/>
                  </a:lnTo>
                  <a:lnTo>
                    <a:pt x="2461" y="1572"/>
                  </a:lnTo>
                  <a:lnTo>
                    <a:pt x="2521" y="1362"/>
                  </a:lnTo>
                  <a:lnTo>
                    <a:pt x="2550" y="1225"/>
                  </a:lnTo>
                  <a:lnTo>
                    <a:pt x="2540" y="1033"/>
                  </a:lnTo>
                  <a:lnTo>
                    <a:pt x="2604" y="841"/>
                  </a:lnTo>
                  <a:lnTo>
                    <a:pt x="2641" y="631"/>
                  </a:lnTo>
                  <a:lnTo>
                    <a:pt x="2687" y="539"/>
                  </a:lnTo>
                  <a:lnTo>
                    <a:pt x="2312" y="411"/>
                  </a:lnTo>
                  <a:lnTo>
                    <a:pt x="2047" y="347"/>
                  </a:lnTo>
                  <a:lnTo>
                    <a:pt x="1690" y="283"/>
                  </a:lnTo>
                  <a:lnTo>
                    <a:pt x="1233" y="183"/>
                  </a:lnTo>
                  <a:lnTo>
                    <a:pt x="721" y="0"/>
                  </a:lnTo>
                  <a:lnTo>
                    <a:pt x="758" y="137"/>
                  </a:lnTo>
                  <a:lnTo>
                    <a:pt x="870" y="222"/>
                  </a:lnTo>
                  <a:lnTo>
                    <a:pt x="750" y="282"/>
                  </a:lnTo>
                  <a:lnTo>
                    <a:pt x="840" y="372"/>
                  </a:lnTo>
                  <a:lnTo>
                    <a:pt x="810" y="612"/>
                  </a:lnTo>
                  <a:lnTo>
                    <a:pt x="720" y="852"/>
                  </a:lnTo>
                  <a:lnTo>
                    <a:pt x="570" y="942"/>
                  </a:lnTo>
                  <a:lnTo>
                    <a:pt x="630" y="822"/>
                  </a:lnTo>
                  <a:lnTo>
                    <a:pt x="660" y="822"/>
                  </a:lnTo>
                  <a:lnTo>
                    <a:pt x="660" y="582"/>
                  </a:lnTo>
                  <a:lnTo>
                    <a:pt x="600" y="552"/>
                  </a:lnTo>
                  <a:lnTo>
                    <a:pt x="660" y="492"/>
                  </a:lnTo>
                  <a:lnTo>
                    <a:pt x="547" y="384"/>
                  </a:lnTo>
                  <a:lnTo>
                    <a:pt x="419" y="329"/>
                  </a:lnTo>
                  <a:lnTo>
                    <a:pt x="282" y="265"/>
                  </a:lnTo>
                  <a:lnTo>
                    <a:pt x="90" y="132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25"/>
            <p:cNvSpPr/>
            <p:nvPr/>
          </p:nvSpPr>
          <p:spPr>
            <a:xfrm>
              <a:off x="2320710" y="2665935"/>
              <a:ext cx="718169" cy="588200"/>
            </a:xfrm>
            <a:custGeom>
              <a:avLst/>
              <a:gdLst/>
              <a:ahLst/>
              <a:cxnLst/>
              <a:rect l="l" t="t" r="r" b="b"/>
              <a:pathLst>
                <a:path w="3256" h="2669" extrusionOk="0">
                  <a:moveTo>
                    <a:pt x="789" y="0"/>
                  </a:moveTo>
                  <a:lnTo>
                    <a:pt x="672" y="155"/>
                  </a:lnTo>
                  <a:lnTo>
                    <a:pt x="694" y="359"/>
                  </a:lnTo>
                  <a:lnTo>
                    <a:pt x="574" y="449"/>
                  </a:lnTo>
                  <a:lnTo>
                    <a:pt x="544" y="599"/>
                  </a:lnTo>
                  <a:lnTo>
                    <a:pt x="480" y="731"/>
                  </a:lnTo>
                  <a:lnTo>
                    <a:pt x="416" y="915"/>
                  </a:lnTo>
                  <a:lnTo>
                    <a:pt x="304" y="1091"/>
                  </a:lnTo>
                  <a:lnTo>
                    <a:pt x="160" y="1267"/>
                  </a:lnTo>
                  <a:lnTo>
                    <a:pt x="152" y="1387"/>
                  </a:lnTo>
                  <a:lnTo>
                    <a:pt x="64" y="1499"/>
                  </a:lnTo>
                  <a:lnTo>
                    <a:pt x="88" y="1715"/>
                  </a:lnTo>
                  <a:lnTo>
                    <a:pt x="0" y="1883"/>
                  </a:lnTo>
                  <a:lnTo>
                    <a:pt x="48" y="1952"/>
                  </a:lnTo>
                  <a:lnTo>
                    <a:pt x="244" y="2009"/>
                  </a:lnTo>
                  <a:lnTo>
                    <a:pt x="1594" y="2429"/>
                  </a:lnTo>
                  <a:lnTo>
                    <a:pt x="2765" y="2669"/>
                  </a:lnTo>
                  <a:lnTo>
                    <a:pt x="2885" y="1859"/>
                  </a:lnTo>
                  <a:lnTo>
                    <a:pt x="3005" y="1679"/>
                  </a:lnTo>
                  <a:lnTo>
                    <a:pt x="2915" y="1559"/>
                  </a:lnTo>
                  <a:lnTo>
                    <a:pt x="2915" y="1439"/>
                  </a:lnTo>
                  <a:lnTo>
                    <a:pt x="3065" y="1349"/>
                  </a:lnTo>
                  <a:lnTo>
                    <a:pt x="3095" y="1199"/>
                  </a:lnTo>
                  <a:lnTo>
                    <a:pt x="3095" y="1169"/>
                  </a:lnTo>
                  <a:lnTo>
                    <a:pt x="3125" y="1109"/>
                  </a:lnTo>
                  <a:lnTo>
                    <a:pt x="3245" y="1079"/>
                  </a:lnTo>
                  <a:lnTo>
                    <a:pt x="3256" y="987"/>
                  </a:lnTo>
                  <a:lnTo>
                    <a:pt x="3245" y="869"/>
                  </a:lnTo>
                  <a:lnTo>
                    <a:pt x="3158" y="749"/>
                  </a:lnTo>
                  <a:lnTo>
                    <a:pt x="3012" y="749"/>
                  </a:lnTo>
                  <a:lnTo>
                    <a:pt x="2715" y="653"/>
                  </a:lnTo>
                  <a:lnTo>
                    <a:pt x="2615" y="587"/>
                  </a:lnTo>
                  <a:lnTo>
                    <a:pt x="2460" y="587"/>
                  </a:lnTo>
                  <a:lnTo>
                    <a:pt x="2351" y="629"/>
                  </a:lnTo>
                  <a:lnTo>
                    <a:pt x="2259" y="569"/>
                  </a:lnTo>
                  <a:lnTo>
                    <a:pt x="1989" y="599"/>
                  </a:lnTo>
                  <a:lnTo>
                    <a:pt x="1779" y="480"/>
                  </a:lnTo>
                  <a:lnTo>
                    <a:pt x="1659" y="569"/>
                  </a:lnTo>
                  <a:lnTo>
                    <a:pt x="1508" y="419"/>
                  </a:lnTo>
                  <a:lnTo>
                    <a:pt x="1331" y="423"/>
                  </a:lnTo>
                  <a:lnTo>
                    <a:pt x="1148" y="419"/>
                  </a:lnTo>
                  <a:lnTo>
                    <a:pt x="1088" y="180"/>
                  </a:lnTo>
                  <a:lnTo>
                    <a:pt x="1010" y="87"/>
                  </a:lnTo>
                  <a:lnTo>
                    <a:pt x="905" y="29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25"/>
            <p:cNvSpPr/>
            <p:nvPr/>
          </p:nvSpPr>
          <p:spPr>
            <a:xfrm>
              <a:off x="2269495" y="3096042"/>
              <a:ext cx="770547" cy="1231036"/>
            </a:xfrm>
            <a:custGeom>
              <a:avLst/>
              <a:gdLst/>
              <a:ahLst/>
              <a:cxnLst/>
              <a:rect l="l" t="t" r="r" b="b"/>
              <a:pathLst>
                <a:path w="3498" h="5586" extrusionOk="0">
                  <a:moveTo>
                    <a:pt x="284" y="0"/>
                  </a:moveTo>
                  <a:lnTo>
                    <a:pt x="222" y="126"/>
                  </a:lnTo>
                  <a:lnTo>
                    <a:pt x="292" y="225"/>
                  </a:lnTo>
                  <a:lnTo>
                    <a:pt x="202" y="375"/>
                  </a:lnTo>
                  <a:lnTo>
                    <a:pt x="202" y="555"/>
                  </a:lnTo>
                  <a:lnTo>
                    <a:pt x="0" y="726"/>
                  </a:lnTo>
                  <a:lnTo>
                    <a:pt x="36" y="906"/>
                  </a:lnTo>
                  <a:lnTo>
                    <a:pt x="120" y="1020"/>
                  </a:lnTo>
                  <a:lnTo>
                    <a:pt x="142" y="1125"/>
                  </a:lnTo>
                  <a:lnTo>
                    <a:pt x="132" y="1308"/>
                  </a:lnTo>
                  <a:lnTo>
                    <a:pt x="72" y="1560"/>
                  </a:lnTo>
                  <a:lnTo>
                    <a:pt x="150" y="1800"/>
                  </a:lnTo>
                  <a:lnTo>
                    <a:pt x="262" y="1965"/>
                  </a:lnTo>
                  <a:lnTo>
                    <a:pt x="246" y="2106"/>
                  </a:lnTo>
                  <a:lnTo>
                    <a:pt x="262" y="2265"/>
                  </a:lnTo>
                  <a:lnTo>
                    <a:pt x="336" y="2268"/>
                  </a:lnTo>
                  <a:lnTo>
                    <a:pt x="408" y="2166"/>
                  </a:lnTo>
                  <a:lnTo>
                    <a:pt x="480" y="2058"/>
                  </a:lnTo>
                  <a:lnTo>
                    <a:pt x="516" y="2118"/>
                  </a:lnTo>
                  <a:lnTo>
                    <a:pt x="486" y="2244"/>
                  </a:lnTo>
                  <a:lnTo>
                    <a:pt x="442" y="2385"/>
                  </a:lnTo>
                  <a:lnTo>
                    <a:pt x="382" y="2385"/>
                  </a:lnTo>
                  <a:lnTo>
                    <a:pt x="366" y="2466"/>
                  </a:lnTo>
                  <a:lnTo>
                    <a:pt x="322" y="2565"/>
                  </a:lnTo>
                  <a:lnTo>
                    <a:pt x="492" y="2742"/>
                  </a:lnTo>
                  <a:lnTo>
                    <a:pt x="588" y="2838"/>
                  </a:lnTo>
                  <a:lnTo>
                    <a:pt x="592" y="2926"/>
                  </a:lnTo>
                  <a:lnTo>
                    <a:pt x="474" y="3000"/>
                  </a:lnTo>
                  <a:lnTo>
                    <a:pt x="606" y="3180"/>
                  </a:lnTo>
                  <a:lnTo>
                    <a:pt x="654" y="3360"/>
                  </a:lnTo>
                  <a:lnTo>
                    <a:pt x="768" y="3564"/>
                  </a:lnTo>
                  <a:lnTo>
                    <a:pt x="802" y="3736"/>
                  </a:lnTo>
                  <a:lnTo>
                    <a:pt x="892" y="3856"/>
                  </a:lnTo>
                  <a:lnTo>
                    <a:pt x="822" y="4128"/>
                  </a:lnTo>
                  <a:lnTo>
                    <a:pt x="1042" y="4246"/>
                  </a:lnTo>
                  <a:lnTo>
                    <a:pt x="1242" y="4326"/>
                  </a:lnTo>
                  <a:lnTo>
                    <a:pt x="1372" y="4456"/>
                  </a:lnTo>
                  <a:lnTo>
                    <a:pt x="1522" y="4546"/>
                  </a:lnTo>
                  <a:lnTo>
                    <a:pt x="1612" y="4546"/>
                  </a:lnTo>
                  <a:lnTo>
                    <a:pt x="1702" y="4636"/>
                  </a:lnTo>
                  <a:lnTo>
                    <a:pt x="1702" y="4756"/>
                  </a:lnTo>
                  <a:lnTo>
                    <a:pt x="1854" y="4842"/>
                  </a:lnTo>
                  <a:lnTo>
                    <a:pt x="1962" y="4944"/>
                  </a:lnTo>
                  <a:lnTo>
                    <a:pt x="2033" y="5056"/>
                  </a:lnTo>
                  <a:lnTo>
                    <a:pt x="2063" y="5236"/>
                  </a:lnTo>
                  <a:lnTo>
                    <a:pt x="2088" y="5394"/>
                  </a:lnTo>
                  <a:lnTo>
                    <a:pt x="2123" y="5506"/>
                  </a:lnTo>
                  <a:lnTo>
                    <a:pt x="2328" y="5484"/>
                  </a:lnTo>
                  <a:lnTo>
                    <a:pt x="2466" y="5532"/>
                  </a:lnTo>
                  <a:lnTo>
                    <a:pt x="2658" y="5532"/>
                  </a:lnTo>
                  <a:lnTo>
                    <a:pt x="2856" y="5544"/>
                  </a:lnTo>
                  <a:lnTo>
                    <a:pt x="3138" y="5586"/>
                  </a:lnTo>
                  <a:lnTo>
                    <a:pt x="3233" y="5536"/>
                  </a:lnTo>
                  <a:lnTo>
                    <a:pt x="3233" y="5416"/>
                  </a:lnTo>
                  <a:lnTo>
                    <a:pt x="3192" y="5292"/>
                  </a:lnTo>
                  <a:lnTo>
                    <a:pt x="3234" y="5184"/>
                  </a:lnTo>
                  <a:lnTo>
                    <a:pt x="3323" y="5116"/>
                  </a:lnTo>
                  <a:lnTo>
                    <a:pt x="3293" y="5026"/>
                  </a:lnTo>
                  <a:lnTo>
                    <a:pt x="3348" y="4950"/>
                  </a:lnTo>
                  <a:lnTo>
                    <a:pt x="3413" y="4846"/>
                  </a:lnTo>
                  <a:lnTo>
                    <a:pt x="3473" y="4846"/>
                  </a:lnTo>
                  <a:lnTo>
                    <a:pt x="3498" y="4770"/>
                  </a:lnTo>
                  <a:lnTo>
                    <a:pt x="3384" y="4572"/>
                  </a:lnTo>
                  <a:lnTo>
                    <a:pt x="3353" y="4396"/>
                  </a:lnTo>
                  <a:lnTo>
                    <a:pt x="2963" y="3886"/>
                  </a:lnTo>
                  <a:lnTo>
                    <a:pt x="2453" y="3226"/>
                  </a:lnTo>
                  <a:lnTo>
                    <a:pt x="2124" y="2706"/>
                  </a:lnTo>
                  <a:lnTo>
                    <a:pt x="1702" y="2175"/>
                  </a:lnTo>
                  <a:lnTo>
                    <a:pt x="1560" y="1938"/>
                  </a:lnTo>
                  <a:lnTo>
                    <a:pt x="1822" y="474"/>
                  </a:lnTo>
                  <a:lnTo>
                    <a:pt x="444" y="4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5"/>
            <p:cNvSpPr/>
            <p:nvPr/>
          </p:nvSpPr>
          <p:spPr>
            <a:xfrm>
              <a:off x="2614030" y="3200663"/>
              <a:ext cx="565689" cy="853239"/>
            </a:xfrm>
            <a:custGeom>
              <a:avLst/>
              <a:gdLst/>
              <a:ahLst/>
              <a:cxnLst/>
              <a:rect l="l" t="t" r="r" b="b"/>
              <a:pathLst>
                <a:path w="2565" h="3871" extrusionOk="0">
                  <a:moveTo>
                    <a:pt x="261" y="0"/>
                  </a:moveTo>
                  <a:lnTo>
                    <a:pt x="1437" y="241"/>
                  </a:lnTo>
                  <a:lnTo>
                    <a:pt x="2565" y="465"/>
                  </a:lnTo>
                  <a:lnTo>
                    <a:pt x="2532" y="580"/>
                  </a:lnTo>
                  <a:lnTo>
                    <a:pt x="2454" y="964"/>
                  </a:lnTo>
                  <a:lnTo>
                    <a:pt x="2418" y="1324"/>
                  </a:lnTo>
                  <a:lnTo>
                    <a:pt x="2376" y="1678"/>
                  </a:lnTo>
                  <a:lnTo>
                    <a:pt x="2243" y="2489"/>
                  </a:lnTo>
                  <a:lnTo>
                    <a:pt x="2183" y="2999"/>
                  </a:lnTo>
                  <a:lnTo>
                    <a:pt x="2160" y="3094"/>
                  </a:lnTo>
                  <a:lnTo>
                    <a:pt x="2160" y="3226"/>
                  </a:lnTo>
                  <a:lnTo>
                    <a:pt x="2106" y="3292"/>
                  </a:lnTo>
                  <a:lnTo>
                    <a:pt x="2130" y="3436"/>
                  </a:lnTo>
                  <a:lnTo>
                    <a:pt x="1986" y="3388"/>
                  </a:lnTo>
                  <a:lnTo>
                    <a:pt x="1883" y="3359"/>
                  </a:lnTo>
                  <a:lnTo>
                    <a:pt x="1806" y="3406"/>
                  </a:lnTo>
                  <a:lnTo>
                    <a:pt x="1800" y="3490"/>
                  </a:lnTo>
                  <a:lnTo>
                    <a:pt x="1836" y="3664"/>
                  </a:lnTo>
                  <a:lnTo>
                    <a:pt x="1824" y="3784"/>
                  </a:lnTo>
                  <a:lnTo>
                    <a:pt x="1757" y="3871"/>
                  </a:lnTo>
                  <a:lnTo>
                    <a:pt x="1130" y="3054"/>
                  </a:lnTo>
                  <a:lnTo>
                    <a:pt x="899" y="2758"/>
                  </a:lnTo>
                  <a:lnTo>
                    <a:pt x="569" y="2236"/>
                  </a:lnTo>
                  <a:lnTo>
                    <a:pt x="144" y="1702"/>
                  </a:lnTo>
                  <a:lnTo>
                    <a:pt x="0" y="1459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25"/>
            <p:cNvSpPr/>
            <p:nvPr/>
          </p:nvSpPr>
          <p:spPr>
            <a:xfrm>
              <a:off x="2930629" y="2514817"/>
              <a:ext cx="521458" cy="836965"/>
            </a:xfrm>
            <a:custGeom>
              <a:avLst/>
              <a:gdLst/>
              <a:ahLst/>
              <a:cxnLst/>
              <a:rect l="l" t="t" r="r" b="b"/>
              <a:pathLst>
                <a:path w="2360" h="3800" extrusionOk="0">
                  <a:moveTo>
                    <a:pt x="681" y="12"/>
                  </a:moveTo>
                  <a:lnTo>
                    <a:pt x="803" y="0"/>
                  </a:lnTo>
                  <a:lnTo>
                    <a:pt x="979" y="64"/>
                  </a:lnTo>
                  <a:lnTo>
                    <a:pt x="955" y="312"/>
                  </a:lnTo>
                  <a:lnTo>
                    <a:pt x="947" y="528"/>
                  </a:lnTo>
                  <a:lnTo>
                    <a:pt x="950" y="804"/>
                  </a:lnTo>
                  <a:lnTo>
                    <a:pt x="1043" y="944"/>
                  </a:lnTo>
                  <a:lnTo>
                    <a:pt x="1190" y="1104"/>
                  </a:lnTo>
                  <a:lnTo>
                    <a:pt x="1251" y="1216"/>
                  </a:lnTo>
                  <a:lnTo>
                    <a:pt x="1370" y="1284"/>
                  </a:lnTo>
                  <a:lnTo>
                    <a:pt x="1267" y="1576"/>
                  </a:lnTo>
                  <a:lnTo>
                    <a:pt x="1267" y="1688"/>
                  </a:lnTo>
                  <a:lnTo>
                    <a:pt x="1267" y="1800"/>
                  </a:lnTo>
                  <a:lnTo>
                    <a:pt x="1430" y="1794"/>
                  </a:lnTo>
                  <a:lnTo>
                    <a:pt x="1515" y="2064"/>
                  </a:lnTo>
                  <a:lnTo>
                    <a:pt x="1531" y="2224"/>
                  </a:lnTo>
                  <a:lnTo>
                    <a:pt x="1579" y="2320"/>
                  </a:lnTo>
                  <a:lnTo>
                    <a:pt x="1667" y="2408"/>
                  </a:lnTo>
                  <a:lnTo>
                    <a:pt x="1760" y="2454"/>
                  </a:lnTo>
                  <a:lnTo>
                    <a:pt x="2000" y="2454"/>
                  </a:lnTo>
                  <a:lnTo>
                    <a:pt x="2090" y="2514"/>
                  </a:lnTo>
                  <a:lnTo>
                    <a:pt x="2210" y="2484"/>
                  </a:lnTo>
                  <a:lnTo>
                    <a:pt x="2210" y="2394"/>
                  </a:lnTo>
                  <a:lnTo>
                    <a:pt x="2360" y="2454"/>
                  </a:lnTo>
                  <a:lnTo>
                    <a:pt x="2291" y="3112"/>
                  </a:lnTo>
                  <a:lnTo>
                    <a:pt x="2251" y="3496"/>
                  </a:lnTo>
                  <a:lnTo>
                    <a:pt x="2219" y="3800"/>
                  </a:lnTo>
                  <a:lnTo>
                    <a:pt x="1707" y="3664"/>
                  </a:lnTo>
                  <a:lnTo>
                    <a:pt x="1115" y="3576"/>
                  </a:lnTo>
                  <a:lnTo>
                    <a:pt x="0" y="3355"/>
                  </a:lnTo>
                  <a:lnTo>
                    <a:pt x="121" y="2544"/>
                  </a:lnTo>
                  <a:lnTo>
                    <a:pt x="241" y="2365"/>
                  </a:lnTo>
                  <a:lnTo>
                    <a:pt x="150" y="2242"/>
                  </a:lnTo>
                  <a:lnTo>
                    <a:pt x="150" y="2125"/>
                  </a:lnTo>
                  <a:lnTo>
                    <a:pt x="300" y="2034"/>
                  </a:lnTo>
                  <a:lnTo>
                    <a:pt x="330" y="1887"/>
                  </a:lnTo>
                  <a:lnTo>
                    <a:pt x="330" y="1852"/>
                  </a:lnTo>
                  <a:lnTo>
                    <a:pt x="361" y="1794"/>
                  </a:lnTo>
                  <a:lnTo>
                    <a:pt x="478" y="1764"/>
                  </a:lnTo>
                  <a:lnTo>
                    <a:pt x="492" y="1671"/>
                  </a:lnTo>
                  <a:lnTo>
                    <a:pt x="480" y="1554"/>
                  </a:lnTo>
                  <a:lnTo>
                    <a:pt x="393" y="1432"/>
                  </a:lnTo>
                  <a:lnTo>
                    <a:pt x="396" y="1252"/>
                  </a:lnTo>
                  <a:lnTo>
                    <a:pt x="519" y="823"/>
                  </a:lnTo>
                  <a:lnTo>
                    <a:pt x="544" y="691"/>
                  </a:lnTo>
                  <a:lnTo>
                    <a:pt x="535" y="505"/>
                  </a:lnTo>
                  <a:lnTo>
                    <a:pt x="598" y="312"/>
                  </a:lnTo>
                  <a:lnTo>
                    <a:pt x="633" y="105"/>
                  </a:lnTo>
                  <a:lnTo>
                    <a:pt x="681" y="12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25"/>
            <p:cNvSpPr/>
            <p:nvPr/>
          </p:nvSpPr>
          <p:spPr>
            <a:xfrm>
              <a:off x="5892929" y="3358757"/>
              <a:ext cx="580820" cy="426620"/>
            </a:xfrm>
            <a:custGeom>
              <a:avLst/>
              <a:gdLst/>
              <a:ahLst/>
              <a:cxnLst/>
              <a:rect l="l" t="t" r="r" b="b"/>
              <a:pathLst>
                <a:path w="2495" h="1836" extrusionOk="0">
                  <a:moveTo>
                    <a:pt x="51" y="1279"/>
                  </a:moveTo>
                  <a:lnTo>
                    <a:pt x="175" y="1371"/>
                  </a:lnTo>
                  <a:lnTo>
                    <a:pt x="277" y="1363"/>
                  </a:lnTo>
                  <a:lnTo>
                    <a:pt x="339" y="1440"/>
                  </a:lnTo>
                  <a:lnTo>
                    <a:pt x="411" y="1462"/>
                  </a:lnTo>
                  <a:lnTo>
                    <a:pt x="486" y="1386"/>
                  </a:lnTo>
                  <a:lnTo>
                    <a:pt x="637" y="1310"/>
                  </a:lnTo>
                  <a:lnTo>
                    <a:pt x="804" y="1234"/>
                  </a:lnTo>
                  <a:lnTo>
                    <a:pt x="835" y="1143"/>
                  </a:lnTo>
                  <a:lnTo>
                    <a:pt x="811" y="1026"/>
                  </a:lnTo>
                  <a:lnTo>
                    <a:pt x="895" y="831"/>
                  </a:lnTo>
                  <a:lnTo>
                    <a:pt x="1010" y="740"/>
                  </a:lnTo>
                  <a:lnTo>
                    <a:pt x="1146" y="512"/>
                  </a:lnTo>
                  <a:lnTo>
                    <a:pt x="1275" y="299"/>
                  </a:lnTo>
                  <a:lnTo>
                    <a:pt x="1312" y="170"/>
                  </a:lnTo>
                  <a:lnTo>
                    <a:pt x="1358" y="109"/>
                  </a:lnTo>
                  <a:lnTo>
                    <a:pt x="1487" y="102"/>
                  </a:lnTo>
                  <a:lnTo>
                    <a:pt x="1574" y="0"/>
                  </a:lnTo>
                  <a:lnTo>
                    <a:pt x="1694" y="56"/>
                  </a:lnTo>
                  <a:lnTo>
                    <a:pt x="1698" y="78"/>
                  </a:lnTo>
                  <a:lnTo>
                    <a:pt x="1698" y="106"/>
                  </a:lnTo>
                  <a:lnTo>
                    <a:pt x="1692" y="185"/>
                  </a:lnTo>
                  <a:lnTo>
                    <a:pt x="1751" y="284"/>
                  </a:lnTo>
                  <a:lnTo>
                    <a:pt x="2034" y="455"/>
                  </a:lnTo>
                  <a:lnTo>
                    <a:pt x="2154" y="436"/>
                  </a:lnTo>
                  <a:lnTo>
                    <a:pt x="2262" y="540"/>
                  </a:lnTo>
                  <a:lnTo>
                    <a:pt x="2233" y="597"/>
                  </a:lnTo>
                  <a:lnTo>
                    <a:pt x="2119" y="540"/>
                  </a:lnTo>
                  <a:lnTo>
                    <a:pt x="2091" y="654"/>
                  </a:lnTo>
                  <a:lnTo>
                    <a:pt x="2290" y="711"/>
                  </a:lnTo>
                  <a:lnTo>
                    <a:pt x="2319" y="853"/>
                  </a:lnTo>
                  <a:lnTo>
                    <a:pt x="2233" y="940"/>
                  </a:lnTo>
                  <a:lnTo>
                    <a:pt x="2412" y="968"/>
                  </a:lnTo>
                  <a:lnTo>
                    <a:pt x="2495" y="968"/>
                  </a:lnTo>
                  <a:lnTo>
                    <a:pt x="2467" y="1088"/>
                  </a:lnTo>
                  <a:lnTo>
                    <a:pt x="2285" y="1173"/>
                  </a:lnTo>
                  <a:lnTo>
                    <a:pt x="2072" y="1199"/>
                  </a:lnTo>
                  <a:lnTo>
                    <a:pt x="1273" y="1436"/>
                  </a:lnTo>
                  <a:lnTo>
                    <a:pt x="904" y="1593"/>
                  </a:lnTo>
                  <a:lnTo>
                    <a:pt x="402" y="1733"/>
                  </a:lnTo>
                  <a:lnTo>
                    <a:pt x="268" y="1794"/>
                  </a:lnTo>
                  <a:lnTo>
                    <a:pt x="34" y="1836"/>
                  </a:lnTo>
                  <a:lnTo>
                    <a:pt x="54" y="1753"/>
                  </a:lnTo>
                  <a:lnTo>
                    <a:pt x="0" y="1620"/>
                  </a:lnTo>
                  <a:lnTo>
                    <a:pt x="58" y="1517"/>
                  </a:lnTo>
                  <a:lnTo>
                    <a:pt x="66" y="1400"/>
                  </a:lnTo>
                  <a:lnTo>
                    <a:pt x="51" y="1279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25"/>
            <p:cNvSpPr/>
            <p:nvPr/>
          </p:nvSpPr>
          <p:spPr>
            <a:xfrm>
              <a:off x="5864994" y="3312258"/>
              <a:ext cx="394585" cy="385934"/>
            </a:xfrm>
            <a:custGeom>
              <a:avLst/>
              <a:gdLst/>
              <a:ahLst/>
              <a:cxnLst/>
              <a:rect l="l" t="t" r="r" b="b"/>
              <a:pathLst>
                <a:path w="1790" h="1751" extrusionOk="0">
                  <a:moveTo>
                    <a:pt x="527" y="24"/>
                  </a:moveTo>
                  <a:lnTo>
                    <a:pt x="599" y="0"/>
                  </a:lnTo>
                  <a:lnTo>
                    <a:pt x="623" y="272"/>
                  </a:lnTo>
                  <a:lnTo>
                    <a:pt x="686" y="380"/>
                  </a:lnTo>
                  <a:lnTo>
                    <a:pt x="879" y="344"/>
                  </a:lnTo>
                  <a:lnTo>
                    <a:pt x="986" y="260"/>
                  </a:lnTo>
                  <a:lnTo>
                    <a:pt x="1076" y="260"/>
                  </a:lnTo>
                  <a:lnTo>
                    <a:pt x="1106" y="410"/>
                  </a:lnTo>
                  <a:lnTo>
                    <a:pt x="1166" y="410"/>
                  </a:lnTo>
                  <a:lnTo>
                    <a:pt x="1262" y="304"/>
                  </a:lnTo>
                  <a:lnTo>
                    <a:pt x="1366" y="240"/>
                  </a:lnTo>
                  <a:lnTo>
                    <a:pt x="1478" y="224"/>
                  </a:lnTo>
                  <a:lnTo>
                    <a:pt x="1526" y="140"/>
                  </a:lnTo>
                  <a:lnTo>
                    <a:pt x="1595" y="113"/>
                  </a:lnTo>
                  <a:lnTo>
                    <a:pt x="1678" y="168"/>
                  </a:lnTo>
                  <a:lnTo>
                    <a:pt x="1790" y="213"/>
                  </a:lnTo>
                  <a:lnTo>
                    <a:pt x="1694" y="320"/>
                  </a:lnTo>
                  <a:lnTo>
                    <a:pt x="1560" y="325"/>
                  </a:lnTo>
                  <a:lnTo>
                    <a:pt x="1513" y="391"/>
                  </a:lnTo>
                  <a:lnTo>
                    <a:pt x="1471" y="525"/>
                  </a:lnTo>
                  <a:lnTo>
                    <a:pt x="1190" y="991"/>
                  </a:lnTo>
                  <a:lnTo>
                    <a:pt x="1070" y="1087"/>
                  </a:lnTo>
                  <a:lnTo>
                    <a:pt x="987" y="1291"/>
                  </a:lnTo>
                  <a:lnTo>
                    <a:pt x="1007" y="1414"/>
                  </a:lnTo>
                  <a:lnTo>
                    <a:pt x="976" y="1510"/>
                  </a:lnTo>
                  <a:lnTo>
                    <a:pt x="786" y="1597"/>
                  </a:lnTo>
                  <a:lnTo>
                    <a:pt x="639" y="1672"/>
                  </a:lnTo>
                  <a:lnTo>
                    <a:pt x="561" y="1751"/>
                  </a:lnTo>
                  <a:lnTo>
                    <a:pt x="486" y="1726"/>
                  </a:lnTo>
                  <a:lnTo>
                    <a:pt x="423" y="1648"/>
                  </a:lnTo>
                  <a:lnTo>
                    <a:pt x="309" y="1654"/>
                  </a:lnTo>
                  <a:lnTo>
                    <a:pt x="186" y="1562"/>
                  </a:lnTo>
                  <a:lnTo>
                    <a:pt x="77" y="1471"/>
                  </a:lnTo>
                  <a:lnTo>
                    <a:pt x="56" y="1292"/>
                  </a:lnTo>
                  <a:lnTo>
                    <a:pt x="0" y="1228"/>
                  </a:lnTo>
                  <a:lnTo>
                    <a:pt x="123" y="1109"/>
                  </a:lnTo>
                  <a:lnTo>
                    <a:pt x="150" y="1007"/>
                  </a:lnTo>
                  <a:lnTo>
                    <a:pt x="150" y="872"/>
                  </a:lnTo>
                  <a:lnTo>
                    <a:pt x="248" y="886"/>
                  </a:lnTo>
                  <a:lnTo>
                    <a:pt x="287" y="792"/>
                  </a:lnTo>
                  <a:lnTo>
                    <a:pt x="273" y="690"/>
                  </a:lnTo>
                  <a:lnTo>
                    <a:pt x="374" y="615"/>
                  </a:lnTo>
                  <a:lnTo>
                    <a:pt x="483" y="476"/>
                  </a:lnTo>
                  <a:lnTo>
                    <a:pt x="543" y="294"/>
                  </a:lnTo>
                  <a:lnTo>
                    <a:pt x="527" y="24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25"/>
            <p:cNvSpPr/>
            <p:nvPr/>
          </p:nvSpPr>
          <p:spPr>
            <a:xfrm>
              <a:off x="6101280" y="3271573"/>
              <a:ext cx="389929" cy="192967"/>
            </a:xfrm>
            <a:custGeom>
              <a:avLst/>
              <a:gdLst/>
              <a:ahLst/>
              <a:cxnLst/>
              <a:rect l="l" t="t" r="r" b="b"/>
              <a:pathLst>
                <a:path w="1675" h="830" extrusionOk="0">
                  <a:moveTo>
                    <a:pt x="853" y="659"/>
                  </a:moveTo>
                  <a:lnTo>
                    <a:pt x="1136" y="830"/>
                  </a:lnTo>
                  <a:lnTo>
                    <a:pt x="1256" y="810"/>
                  </a:lnTo>
                  <a:lnTo>
                    <a:pt x="1269" y="736"/>
                  </a:lnTo>
                  <a:lnTo>
                    <a:pt x="1250" y="697"/>
                  </a:lnTo>
                  <a:lnTo>
                    <a:pt x="1250" y="646"/>
                  </a:lnTo>
                  <a:lnTo>
                    <a:pt x="1205" y="579"/>
                  </a:lnTo>
                  <a:lnTo>
                    <a:pt x="1165" y="494"/>
                  </a:lnTo>
                  <a:lnTo>
                    <a:pt x="1131" y="397"/>
                  </a:lnTo>
                  <a:lnTo>
                    <a:pt x="1091" y="340"/>
                  </a:lnTo>
                  <a:lnTo>
                    <a:pt x="1136" y="251"/>
                  </a:lnTo>
                  <a:lnTo>
                    <a:pt x="1136" y="138"/>
                  </a:lnTo>
                  <a:lnTo>
                    <a:pt x="1250" y="223"/>
                  </a:lnTo>
                  <a:lnTo>
                    <a:pt x="1228" y="340"/>
                  </a:lnTo>
                  <a:lnTo>
                    <a:pt x="1222" y="420"/>
                  </a:lnTo>
                  <a:lnTo>
                    <a:pt x="1273" y="460"/>
                  </a:lnTo>
                  <a:lnTo>
                    <a:pt x="1313" y="499"/>
                  </a:lnTo>
                  <a:lnTo>
                    <a:pt x="1296" y="556"/>
                  </a:lnTo>
                  <a:lnTo>
                    <a:pt x="1347" y="613"/>
                  </a:lnTo>
                  <a:lnTo>
                    <a:pt x="1421" y="619"/>
                  </a:lnTo>
                  <a:lnTo>
                    <a:pt x="1507" y="705"/>
                  </a:lnTo>
                  <a:lnTo>
                    <a:pt x="1581" y="703"/>
                  </a:lnTo>
                  <a:lnTo>
                    <a:pt x="1661" y="686"/>
                  </a:lnTo>
                  <a:lnTo>
                    <a:pt x="1672" y="590"/>
                  </a:lnTo>
                  <a:lnTo>
                    <a:pt x="1675" y="517"/>
                  </a:lnTo>
                  <a:lnTo>
                    <a:pt x="1605" y="527"/>
                  </a:lnTo>
                  <a:lnTo>
                    <a:pt x="1515" y="564"/>
                  </a:lnTo>
                  <a:lnTo>
                    <a:pt x="1484" y="511"/>
                  </a:lnTo>
                  <a:lnTo>
                    <a:pt x="1444" y="408"/>
                  </a:lnTo>
                  <a:lnTo>
                    <a:pt x="1418" y="314"/>
                  </a:lnTo>
                  <a:lnTo>
                    <a:pt x="1381" y="249"/>
                  </a:lnTo>
                  <a:lnTo>
                    <a:pt x="1362" y="163"/>
                  </a:lnTo>
                  <a:lnTo>
                    <a:pt x="1323" y="95"/>
                  </a:lnTo>
                  <a:lnTo>
                    <a:pt x="1288" y="0"/>
                  </a:lnTo>
                  <a:lnTo>
                    <a:pt x="1222" y="45"/>
                  </a:lnTo>
                  <a:lnTo>
                    <a:pt x="1165" y="63"/>
                  </a:lnTo>
                  <a:lnTo>
                    <a:pt x="1051" y="54"/>
                  </a:lnTo>
                  <a:lnTo>
                    <a:pt x="977" y="63"/>
                  </a:lnTo>
                  <a:lnTo>
                    <a:pt x="851" y="119"/>
                  </a:lnTo>
                  <a:lnTo>
                    <a:pt x="735" y="143"/>
                  </a:lnTo>
                  <a:lnTo>
                    <a:pt x="662" y="232"/>
                  </a:lnTo>
                  <a:lnTo>
                    <a:pt x="501" y="260"/>
                  </a:lnTo>
                  <a:lnTo>
                    <a:pt x="376" y="304"/>
                  </a:lnTo>
                  <a:lnTo>
                    <a:pt x="165" y="365"/>
                  </a:lnTo>
                  <a:lnTo>
                    <a:pt x="0" y="423"/>
                  </a:lnTo>
                  <a:lnTo>
                    <a:pt x="29" y="564"/>
                  </a:lnTo>
                  <a:lnTo>
                    <a:pt x="88" y="564"/>
                  </a:lnTo>
                  <a:lnTo>
                    <a:pt x="178" y="461"/>
                  </a:lnTo>
                  <a:lnTo>
                    <a:pt x="277" y="403"/>
                  </a:lnTo>
                  <a:lnTo>
                    <a:pt x="380" y="388"/>
                  </a:lnTo>
                  <a:lnTo>
                    <a:pt x="428" y="308"/>
                  </a:lnTo>
                  <a:lnTo>
                    <a:pt x="491" y="282"/>
                  </a:lnTo>
                  <a:lnTo>
                    <a:pt x="571" y="334"/>
                  </a:lnTo>
                  <a:lnTo>
                    <a:pt x="680" y="378"/>
                  </a:lnTo>
                  <a:lnTo>
                    <a:pt x="754" y="412"/>
                  </a:lnTo>
                  <a:lnTo>
                    <a:pt x="802" y="372"/>
                  </a:lnTo>
                  <a:lnTo>
                    <a:pt x="871" y="424"/>
                  </a:lnTo>
                  <a:lnTo>
                    <a:pt x="805" y="483"/>
                  </a:lnTo>
                  <a:lnTo>
                    <a:pt x="795" y="563"/>
                  </a:lnTo>
                  <a:lnTo>
                    <a:pt x="853" y="659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25"/>
            <p:cNvSpPr/>
            <p:nvPr/>
          </p:nvSpPr>
          <p:spPr>
            <a:xfrm>
              <a:off x="6400420" y="3269248"/>
              <a:ext cx="96609" cy="133682"/>
            </a:xfrm>
            <a:custGeom>
              <a:avLst/>
              <a:gdLst/>
              <a:ahLst/>
              <a:cxnLst/>
              <a:rect l="l" t="t" r="r" b="b"/>
              <a:pathLst>
                <a:path w="438" h="605" extrusionOk="0">
                  <a:moveTo>
                    <a:pt x="336" y="563"/>
                  </a:moveTo>
                  <a:lnTo>
                    <a:pt x="410" y="552"/>
                  </a:lnTo>
                  <a:lnTo>
                    <a:pt x="438" y="415"/>
                  </a:lnTo>
                  <a:lnTo>
                    <a:pt x="348" y="325"/>
                  </a:lnTo>
                  <a:lnTo>
                    <a:pt x="258" y="258"/>
                  </a:lnTo>
                  <a:lnTo>
                    <a:pt x="174" y="162"/>
                  </a:lnTo>
                  <a:lnTo>
                    <a:pt x="117" y="0"/>
                  </a:lnTo>
                  <a:lnTo>
                    <a:pt x="0" y="12"/>
                  </a:lnTo>
                  <a:lnTo>
                    <a:pt x="35" y="101"/>
                  </a:lnTo>
                  <a:lnTo>
                    <a:pt x="78" y="176"/>
                  </a:lnTo>
                  <a:lnTo>
                    <a:pt x="102" y="272"/>
                  </a:lnTo>
                  <a:lnTo>
                    <a:pt x="137" y="333"/>
                  </a:lnTo>
                  <a:lnTo>
                    <a:pt x="164" y="432"/>
                  </a:lnTo>
                  <a:lnTo>
                    <a:pt x="210" y="549"/>
                  </a:lnTo>
                  <a:lnTo>
                    <a:pt x="240" y="605"/>
                  </a:lnTo>
                  <a:lnTo>
                    <a:pt x="336" y="563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25"/>
            <p:cNvSpPr/>
            <p:nvPr/>
          </p:nvSpPr>
          <p:spPr>
            <a:xfrm>
              <a:off x="6450470" y="3430829"/>
              <a:ext cx="44231" cy="83697"/>
            </a:xfrm>
            <a:custGeom>
              <a:avLst/>
              <a:gdLst/>
              <a:ahLst/>
              <a:cxnLst/>
              <a:rect l="l" t="t" r="r" b="b"/>
              <a:pathLst>
                <a:path w="198" h="384" extrusionOk="0">
                  <a:moveTo>
                    <a:pt x="3" y="20"/>
                  </a:moveTo>
                  <a:lnTo>
                    <a:pt x="84" y="18"/>
                  </a:lnTo>
                  <a:lnTo>
                    <a:pt x="168" y="0"/>
                  </a:lnTo>
                  <a:lnTo>
                    <a:pt x="198" y="126"/>
                  </a:lnTo>
                  <a:lnTo>
                    <a:pt x="192" y="240"/>
                  </a:lnTo>
                  <a:lnTo>
                    <a:pt x="156" y="324"/>
                  </a:lnTo>
                  <a:lnTo>
                    <a:pt x="125" y="372"/>
                  </a:lnTo>
                  <a:lnTo>
                    <a:pt x="96" y="384"/>
                  </a:lnTo>
                  <a:lnTo>
                    <a:pt x="54" y="312"/>
                  </a:lnTo>
                  <a:lnTo>
                    <a:pt x="30" y="216"/>
                  </a:lnTo>
                  <a:lnTo>
                    <a:pt x="0" y="14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25"/>
            <p:cNvSpPr/>
            <p:nvPr/>
          </p:nvSpPr>
          <p:spPr>
            <a:xfrm>
              <a:off x="6275875" y="3357594"/>
              <a:ext cx="27935" cy="25574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0" y="18"/>
                  </a:moveTo>
                  <a:lnTo>
                    <a:pt x="21" y="0"/>
                  </a:lnTo>
                  <a:lnTo>
                    <a:pt x="51" y="24"/>
                  </a:lnTo>
                  <a:lnTo>
                    <a:pt x="22" y="51"/>
                  </a:lnTo>
                  <a:lnTo>
                    <a:pt x="22" y="38"/>
                  </a:lnTo>
                  <a:lnTo>
                    <a:pt x="20" y="29"/>
                  </a:lnTo>
                  <a:lnTo>
                    <a:pt x="12" y="2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8FBF8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3" name="Google Shape;983;p25"/>
          <p:cNvSpPr/>
          <p:nvPr/>
        </p:nvSpPr>
        <p:spPr>
          <a:xfrm>
            <a:off x="464470" y="4430771"/>
            <a:ext cx="1839377" cy="1298169"/>
          </a:xfrm>
          <a:custGeom>
            <a:avLst/>
            <a:gdLst/>
            <a:ahLst/>
            <a:cxnLst/>
            <a:rect l="l" t="t" r="r" b="b"/>
            <a:pathLst>
              <a:path w="2800" h="1976" extrusionOk="0">
                <a:moveTo>
                  <a:pt x="2798" y="1542"/>
                </a:moveTo>
                <a:lnTo>
                  <a:pt x="2798" y="1535"/>
                </a:lnTo>
                <a:lnTo>
                  <a:pt x="2800" y="1516"/>
                </a:lnTo>
                <a:lnTo>
                  <a:pt x="2798" y="1511"/>
                </a:lnTo>
                <a:lnTo>
                  <a:pt x="2793" y="1504"/>
                </a:lnTo>
                <a:lnTo>
                  <a:pt x="2786" y="1495"/>
                </a:lnTo>
                <a:lnTo>
                  <a:pt x="2783" y="1488"/>
                </a:lnTo>
                <a:lnTo>
                  <a:pt x="2779" y="1480"/>
                </a:lnTo>
                <a:lnTo>
                  <a:pt x="2779" y="1476"/>
                </a:lnTo>
                <a:lnTo>
                  <a:pt x="2776" y="1469"/>
                </a:lnTo>
                <a:lnTo>
                  <a:pt x="2776" y="1461"/>
                </a:lnTo>
                <a:lnTo>
                  <a:pt x="2779" y="1454"/>
                </a:lnTo>
                <a:lnTo>
                  <a:pt x="2776" y="1450"/>
                </a:lnTo>
                <a:lnTo>
                  <a:pt x="2774" y="1443"/>
                </a:lnTo>
                <a:lnTo>
                  <a:pt x="2769" y="1438"/>
                </a:lnTo>
                <a:lnTo>
                  <a:pt x="2767" y="1435"/>
                </a:lnTo>
                <a:lnTo>
                  <a:pt x="2760" y="1440"/>
                </a:lnTo>
                <a:lnTo>
                  <a:pt x="2748" y="1440"/>
                </a:lnTo>
                <a:lnTo>
                  <a:pt x="2741" y="1431"/>
                </a:lnTo>
                <a:lnTo>
                  <a:pt x="2731" y="1431"/>
                </a:lnTo>
                <a:lnTo>
                  <a:pt x="2722" y="1424"/>
                </a:lnTo>
                <a:lnTo>
                  <a:pt x="2712" y="1424"/>
                </a:lnTo>
                <a:lnTo>
                  <a:pt x="2703" y="1426"/>
                </a:lnTo>
                <a:lnTo>
                  <a:pt x="2693" y="1424"/>
                </a:lnTo>
                <a:lnTo>
                  <a:pt x="2686" y="1421"/>
                </a:lnTo>
                <a:lnTo>
                  <a:pt x="2677" y="1416"/>
                </a:lnTo>
                <a:lnTo>
                  <a:pt x="2670" y="1414"/>
                </a:lnTo>
                <a:lnTo>
                  <a:pt x="2665" y="1416"/>
                </a:lnTo>
                <a:lnTo>
                  <a:pt x="2656" y="1421"/>
                </a:lnTo>
                <a:lnTo>
                  <a:pt x="2653" y="1412"/>
                </a:lnTo>
                <a:lnTo>
                  <a:pt x="2648" y="1407"/>
                </a:lnTo>
                <a:lnTo>
                  <a:pt x="2646" y="1400"/>
                </a:lnTo>
                <a:lnTo>
                  <a:pt x="2641" y="1400"/>
                </a:lnTo>
                <a:lnTo>
                  <a:pt x="2632" y="1400"/>
                </a:lnTo>
                <a:lnTo>
                  <a:pt x="2632" y="1388"/>
                </a:lnTo>
                <a:lnTo>
                  <a:pt x="2629" y="1381"/>
                </a:lnTo>
                <a:lnTo>
                  <a:pt x="2622" y="1381"/>
                </a:lnTo>
                <a:lnTo>
                  <a:pt x="2613" y="1381"/>
                </a:lnTo>
                <a:lnTo>
                  <a:pt x="2613" y="1371"/>
                </a:lnTo>
                <a:lnTo>
                  <a:pt x="2613" y="1367"/>
                </a:lnTo>
                <a:lnTo>
                  <a:pt x="2608" y="1359"/>
                </a:lnTo>
                <a:lnTo>
                  <a:pt x="2596" y="1348"/>
                </a:lnTo>
                <a:lnTo>
                  <a:pt x="2587" y="1341"/>
                </a:lnTo>
                <a:lnTo>
                  <a:pt x="2575" y="1329"/>
                </a:lnTo>
                <a:lnTo>
                  <a:pt x="2565" y="1317"/>
                </a:lnTo>
                <a:lnTo>
                  <a:pt x="2556" y="1310"/>
                </a:lnTo>
                <a:lnTo>
                  <a:pt x="2549" y="1303"/>
                </a:lnTo>
                <a:lnTo>
                  <a:pt x="2539" y="1293"/>
                </a:lnTo>
                <a:lnTo>
                  <a:pt x="2528" y="1279"/>
                </a:lnTo>
                <a:lnTo>
                  <a:pt x="2516" y="1269"/>
                </a:lnTo>
                <a:lnTo>
                  <a:pt x="2513" y="1262"/>
                </a:lnTo>
                <a:lnTo>
                  <a:pt x="2504" y="1255"/>
                </a:lnTo>
                <a:lnTo>
                  <a:pt x="2494" y="1248"/>
                </a:lnTo>
                <a:lnTo>
                  <a:pt x="2483" y="1239"/>
                </a:lnTo>
                <a:lnTo>
                  <a:pt x="2475" y="1236"/>
                </a:lnTo>
                <a:lnTo>
                  <a:pt x="2468" y="1234"/>
                </a:lnTo>
                <a:lnTo>
                  <a:pt x="2459" y="1231"/>
                </a:lnTo>
                <a:lnTo>
                  <a:pt x="2454" y="1227"/>
                </a:lnTo>
                <a:lnTo>
                  <a:pt x="2452" y="1224"/>
                </a:lnTo>
                <a:lnTo>
                  <a:pt x="2449" y="1220"/>
                </a:lnTo>
                <a:lnTo>
                  <a:pt x="2445" y="1217"/>
                </a:lnTo>
                <a:lnTo>
                  <a:pt x="2442" y="1212"/>
                </a:lnTo>
                <a:lnTo>
                  <a:pt x="2440" y="1210"/>
                </a:lnTo>
                <a:lnTo>
                  <a:pt x="2430" y="1205"/>
                </a:lnTo>
                <a:lnTo>
                  <a:pt x="2426" y="1201"/>
                </a:lnTo>
                <a:lnTo>
                  <a:pt x="2419" y="1198"/>
                </a:lnTo>
                <a:lnTo>
                  <a:pt x="2412" y="1198"/>
                </a:lnTo>
                <a:lnTo>
                  <a:pt x="2409" y="1196"/>
                </a:lnTo>
                <a:lnTo>
                  <a:pt x="2400" y="1182"/>
                </a:lnTo>
                <a:lnTo>
                  <a:pt x="2400" y="1177"/>
                </a:lnTo>
                <a:lnTo>
                  <a:pt x="2397" y="1170"/>
                </a:lnTo>
                <a:lnTo>
                  <a:pt x="2397" y="1167"/>
                </a:lnTo>
                <a:lnTo>
                  <a:pt x="2383" y="1158"/>
                </a:lnTo>
                <a:lnTo>
                  <a:pt x="2376" y="1156"/>
                </a:lnTo>
                <a:lnTo>
                  <a:pt x="2369" y="1153"/>
                </a:lnTo>
                <a:lnTo>
                  <a:pt x="2359" y="1163"/>
                </a:lnTo>
                <a:lnTo>
                  <a:pt x="2350" y="1172"/>
                </a:lnTo>
                <a:lnTo>
                  <a:pt x="2343" y="1177"/>
                </a:lnTo>
                <a:lnTo>
                  <a:pt x="2331" y="1184"/>
                </a:lnTo>
                <a:lnTo>
                  <a:pt x="2338" y="1191"/>
                </a:lnTo>
                <a:lnTo>
                  <a:pt x="2338" y="1196"/>
                </a:lnTo>
                <a:lnTo>
                  <a:pt x="2333" y="1201"/>
                </a:lnTo>
                <a:lnTo>
                  <a:pt x="2329" y="1201"/>
                </a:lnTo>
                <a:lnTo>
                  <a:pt x="2333" y="1220"/>
                </a:lnTo>
                <a:lnTo>
                  <a:pt x="2331" y="1234"/>
                </a:lnTo>
                <a:lnTo>
                  <a:pt x="2319" y="1239"/>
                </a:lnTo>
                <a:lnTo>
                  <a:pt x="2312" y="1246"/>
                </a:lnTo>
                <a:lnTo>
                  <a:pt x="2305" y="1255"/>
                </a:lnTo>
                <a:lnTo>
                  <a:pt x="2298" y="1262"/>
                </a:lnTo>
                <a:lnTo>
                  <a:pt x="2293" y="1272"/>
                </a:lnTo>
                <a:lnTo>
                  <a:pt x="2288" y="1272"/>
                </a:lnTo>
                <a:lnTo>
                  <a:pt x="2288" y="1265"/>
                </a:lnTo>
                <a:lnTo>
                  <a:pt x="2281" y="1250"/>
                </a:lnTo>
                <a:lnTo>
                  <a:pt x="2276" y="1241"/>
                </a:lnTo>
                <a:lnTo>
                  <a:pt x="2269" y="1236"/>
                </a:lnTo>
                <a:lnTo>
                  <a:pt x="2260" y="1229"/>
                </a:lnTo>
                <a:lnTo>
                  <a:pt x="2250" y="1224"/>
                </a:lnTo>
                <a:lnTo>
                  <a:pt x="2239" y="1215"/>
                </a:lnTo>
                <a:lnTo>
                  <a:pt x="2231" y="1210"/>
                </a:lnTo>
                <a:lnTo>
                  <a:pt x="2222" y="1203"/>
                </a:lnTo>
                <a:lnTo>
                  <a:pt x="2210" y="1196"/>
                </a:lnTo>
                <a:lnTo>
                  <a:pt x="2205" y="1184"/>
                </a:lnTo>
                <a:lnTo>
                  <a:pt x="2196" y="1182"/>
                </a:lnTo>
                <a:lnTo>
                  <a:pt x="2186" y="1177"/>
                </a:lnTo>
                <a:lnTo>
                  <a:pt x="2184" y="1177"/>
                </a:lnTo>
                <a:lnTo>
                  <a:pt x="2177" y="1170"/>
                </a:lnTo>
                <a:lnTo>
                  <a:pt x="2177" y="1160"/>
                </a:lnTo>
                <a:lnTo>
                  <a:pt x="2177" y="1148"/>
                </a:lnTo>
                <a:lnTo>
                  <a:pt x="2177" y="1141"/>
                </a:lnTo>
                <a:lnTo>
                  <a:pt x="2170" y="1144"/>
                </a:lnTo>
                <a:lnTo>
                  <a:pt x="2158" y="1146"/>
                </a:lnTo>
                <a:lnTo>
                  <a:pt x="2146" y="1151"/>
                </a:lnTo>
                <a:lnTo>
                  <a:pt x="2141" y="1160"/>
                </a:lnTo>
                <a:lnTo>
                  <a:pt x="2137" y="1167"/>
                </a:lnTo>
                <a:lnTo>
                  <a:pt x="2123" y="1165"/>
                </a:lnTo>
                <a:lnTo>
                  <a:pt x="2108" y="1160"/>
                </a:lnTo>
                <a:lnTo>
                  <a:pt x="2108" y="1170"/>
                </a:lnTo>
                <a:lnTo>
                  <a:pt x="2094" y="1170"/>
                </a:lnTo>
                <a:lnTo>
                  <a:pt x="2082" y="1167"/>
                </a:lnTo>
                <a:lnTo>
                  <a:pt x="2077" y="1137"/>
                </a:lnTo>
                <a:lnTo>
                  <a:pt x="2070" y="1103"/>
                </a:lnTo>
                <a:lnTo>
                  <a:pt x="2066" y="1073"/>
                </a:lnTo>
                <a:lnTo>
                  <a:pt x="2061" y="1042"/>
                </a:lnTo>
                <a:lnTo>
                  <a:pt x="2056" y="1011"/>
                </a:lnTo>
                <a:lnTo>
                  <a:pt x="2051" y="980"/>
                </a:lnTo>
                <a:lnTo>
                  <a:pt x="2044" y="947"/>
                </a:lnTo>
                <a:lnTo>
                  <a:pt x="2040" y="916"/>
                </a:lnTo>
                <a:lnTo>
                  <a:pt x="2035" y="885"/>
                </a:lnTo>
                <a:lnTo>
                  <a:pt x="2030" y="854"/>
                </a:lnTo>
                <a:lnTo>
                  <a:pt x="2025" y="823"/>
                </a:lnTo>
                <a:lnTo>
                  <a:pt x="2021" y="793"/>
                </a:lnTo>
                <a:lnTo>
                  <a:pt x="2016" y="759"/>
                </a:lnTo>
                <a:lnTo>
                  <a:pt x="2011" y="729"/>
                </a:lnTo>
                <a:lnTo>
                  <a:pt x="2006" y="698"/>
                </a:lnTo>
                <a:lnTo>
                  <a:pt x="2002" y="667"/>
                </a:lnTo>
                <a:lnTo>
                  <a:pt x="1999" y="636"/>
                </a:lnTo>
                <a:lnTo>
                  <a:pt x="1995" y="603"/>
                </a:lnTo>
                <a:lnTo>
                  <a:pt x="1990" y="572"/>
                </a:lnTo>
                <a:lnTo>
                  <a:pt x="1985" y="541"/>
                </a:lnTo>
                <a:lnTo>
                  <a:pt x="1980" y="510"/>
                </a:lnTo>
                <a:lnTo>
                  <a:pt x="1978" y="477"/>
                </a:lnTo>
                <a:lnTo>
                  <a:pt x="1973" y="446"/>
                </a:lnTo>
                <a:lnTo>
                  <a:pt x="1969" y="416"/>
                </a:lnTo>
                <a:lnTo>
                  <a:pt x="1964" y="385"/>
                </a:lnTo>
                <a:lnTo>
                  <a:pt x="1961" y="354"/>
                </a:lnTo>
                <a:lnTo>
                  <a:pt x="1957" y="321"/>
                </a:lnTo>
                <a:lnTo>
                  <a:pt x="1952" y="290"/>
                </a:lnTo>
                <a:lnTo>
                  <a:pt x="1950" y="259"/>
                </a:lnTo>
                <a:lnTo>
                  <a:pt x="1945" y="228"/>
                </a:lnTo>
                <a:lnTo>
                  <a:pt x="1942" y="197"/>
                </a:lnTo>
                <a:lnTo>
                  <a:pt x="1938" y="164"/>
                </a:lnTo>
                <a:lnTo>
                  <a:pt x="1935" y="164"/>
                </a:lnTo>
                <a:lnTo>
                  <a:pt x="1928" y="166"/>
                </a:lnTo>
                <a:lnTo>
                  <a:pt x="1926" y="166"/>
                </a:lnTo>
                <a:lnTo>
                  <a:pt x="1924" y="166"/>
                </a:lnTo>
                <a:lnTo>
                  <a:pt x="1919" y="162"/>
                </a:lnTo>
                <a:lnTo>
                  <a:pt x="1912" y="157"/>
                </a:lnTo>
                <a:lnTo>
                  <a:pt x="1890" y="150"/>
                </a:lnTo>
                <a:lnTo>
                  <a:pt x="1886" y="143"/>
                </a:lnTo>
                <a:lnTo>
                  <a:pt x="1874" y="133"/>
                </a:lnTo>
                <a:lnTo>
                  <a:pt x="1857" y="129"/>
                </a:lnTo>
                <a:lnTo>
                  <a:pt x="1855" y="131"/>
                </a:lnTo>
                <a:lnTo>
                  <a:pt x="1852" y="131"/>
                </a:lnTo>
                <a:lnTo>
                  <a:pt x="1845" y="131"/>
                </a:lnTo>
                <a:lnTo>
                  <a:pt x="1838" y="131"/>
                </a:lnTo>
                <a:lnTo>
                  <a:pt x="1826" y="138"/>
                </a:lnTo>
                <a:lnTo>
                  <a:pt x="1815" y="140"/>
                </a:lnTo>
                <a:lnTo>
                  <a:pt x="1807" y="147"/>
                </a:lnTo>
                <a:lnTo>
                  <a:pt x="1788" y="147"/>
                </a:lnTo>
                <a:lnTo>
                  <a:pt x="1786" y="145"/>
                </a:lnTo>
                <a:lnTo>
                  <a:pt x="1779" y="145"/>
                </a:lnTo>
                <a:lnTo>
                  <a:pt x="1765" y="133"/>
                </a:lnTo>
                <a:lnTo>
                  <a:pt x="1758" y="136"/>
                </a:lnTo>
                <a:lnTo>
                  <a:pt x="1751" y="133"/>
                </a:lnTo>
                <a:lnTo>
                  <a:pt x="1734" y="133"/>
                </a:lnTo>
                <a:lnTo>
                  <a:pt x="1722" y="136"/>
                </a:lnTo>
                <a:lnTo>
                  <a:pt x="1701" y="133"/>
                </a:lnTo>
                <a:lnTo>
                  <a:pt x="1698" y="131"/>
                </a:lnTo>
                <a:lnTo>
                  <a:pt x="1694" y="124"/>
                </a:lnTo>
                <a:lnTo>
                  <a:pt x="1689" y="124"/>
                </a:lnTo>
                <a:lnTo>
                  <a:pt x="1684" y="119"/>
                </a:lnTo>
                <a:lnTo>
                  <a:pt x="1682" y="119"/>
                </a:lnTo>
                <a:lnTo>
                  <a:pt x="1677" y="124"/>
                </a:lnTo>
                <a:lnTo>
                  <a:pt x="1675" y="124"/>
                </a:lnTo>
                <a:lnTo>
                  <a:pt x="1668" y="114"/>
                </a:lnTo>
                <a:lnTo>
                  <a:pt x="1661" y="112"/>
                </a:lnTo>
                <a:lnTo>
                  <a:pt x="1646" y="105"/>
                </a:lnTo>
                <a:lnTo>
                  <a:pt x="1642" y="107"/>
                </a:lnTo>
                <a:lnTo>
                  <a:pt x="1637" y="105"/>
                </a:lnTo>
                <a:lnTo>
                  <a:pt x="1627" y="105"/>
                </a:lnTo>
                <a:lnTo>
                  <a:pt x="1618" y="112"/>
                </a:lnTo>
                <a:lnTo>
                  <a:pt x="1613" y="114"/>
                </a:lnTo>
                <a:lnTo>
                  <a:pt x="1608" y="112"/>
                </a:lnTo>
                <a:lnTo>
                  <a:pt x="1604" y="107"/>
                </a:lnTo>
                <a:lnTo>
                  <a:pt x="1599" y="105"/>
                </a:lnTo>
                <a:lnTo>
                  <a:pt x="1589" y="112"/>
                </a:lnTo>
                <a:lnTo>
                  <a:pt x="1585" y="112"/>
                </a:lnTo>
                <a:lnTo>
                  <a:pt x="1580" y="117"/>
                </a:lnTo>
                <a:lnTo>
                  <a:pt x="1556" y="112"/>
                </a:lnTo>
                <a:lnTo>
                  <a:pt x="1561" y="107"/>
                </a:lnTo>
                <a:lnTo>
                  <a:pt x="1561" y="102"/>
                </a:lnTo>
                <a:lnTo>
                  <a:pt x="1563" y="100"/>
                </a:lnTo>
                <a:lnTo>
                  <a:pt x="1549" y="100"/>
                </a:lnTo>
                <a:lnTo>
                  <a:pt x="1547" y="100"/>
                </a:lnTo>
                <a:lnTo>
                  <a:pt x="1547" y="95"/>
                </a:lnTo>
                <a:lnTo>
                  <a:pt x="1542" y="93"/>
                </a:lnTo>
                <a:lnTo>
                  <a:pt x="1540" y="91"/>
                </a:lnTo>
                <a:lnTo>
                  <a:pt x="1542" y="81"/>
                </a:lnTo>
                <a:lnTo>
                  <a:pt x="1549" y="74"/>
                </a:lnTo>
                <a:lnTo>
                  <a:pt x="1547" y="69"/>
                </a:lnTo>
                <a:lnTo>
                  <a:pt x="1540" y="64"/>
                </a:lnTo>
                <a:lnTo>
                  <a:pt x="1535" y="64"/>
                </a:lnTo>
                <a:lnTo>
                  <a:pt x="1530" y="67"/>
                </a:lnTo>
                <a:lnTo>
                  <a:pt x="1516" y="60"/>
                </a:lnTo>
                <a:lnTo>
                  <a:pt x="1507" y="64"/>
                </a:lnTo>
                <a:lnTo>
                  <a:pt x="1502" y="62"/>
                </a:lnTo>
                <a:lnTo>
                  <a:pt x="1495" y="64"/>
                </a:lnTo>
                <a:lnTo>
                  <a:pt x="1483" y="72"/>
                </a:lnTo>
                <a:lnTo>
                  <a:pt x="1478" y="69"/>
                </a:lnTo>
                <a:lnTo>
                  <a:pt x="1471" y="67"/>
                </a:lnTo>
                <a:lnTo>
                  <a:pt x="1466" y="62"/>
                </a:lnTo>
                <a:lnTo>
                  <a:pt x="1466" y="57"/>
                </a:lnTo>
                <a:lnTo>
                  <a:pt x="1469" y="53"/>
                </a:lnTo>
                <a:lnTo>
                  <a:pt x="1466" y="45"/>
                </a:lnTo>
                <a:lnTo>
                  <a:pt x="1462" y="41"/>
                </a:lnTo>
                <a:lnTo>
                  <a:pt x="1454" y="38"/>
                </a:lnTo>
                <a:lnTo>
                  <a:pt x="1452" y="41"/>
                </a:lnTo>
                <a:lnTo>
                  <a:pt x="1450" y="48"/>
                </a:lnTo>
                <a:lnTo>
                  <a:pt x="1438" y="60"/>
                </a:lnTo>
                <a:lnTo>
                  <a:pt x="1433" y="64"/>
                </a:lnTo>
                <a:lnTo>
                  <a:pt x="1428" y="67"/>
                </a:lnTo>
                <a:lnTo>
                  <a:pt x="1426" y="64"/>
                </a:lnTo>
                <a:lnTo>
                  <a:pt x="1424" y="57"/>
                </a:lnTo>
                <a:lnTo>
                  <a:pt x="1421" y="55"/>
                </a:lnTo>
                <a:lnTo>
                  <a:pt x="1433" y="48"/>
                </a:lnTo>
                <a:lnTo>
                  <a:pt x="1440" y="41"/>
                </a:lnTo>
                <a:lnTo>
                  <a:pt x="1443" y="36"/>
                </a:lnTo>
                <a:lnTo>
                  <a:pt x="1440" y="29"/>
                </a:lnTo>
                <a:lnTo>
                  <a:pt x="1436" y="27"/>
                </a:lnTo>
                <a:lnTo>
                  <a:pt x="1417" y="15"/>
                </a:lnTo>
                <a:lnTo>
                  <a:pt x="1414" y="8"/>
                </a:lnTo>
                <a:lnTo>
                  <a:pt x="1417" y="5"/>
                </a:lnTo>
                <a:lnTo>
                  <a:pt x="1419" y="3"/>
                </a:lnTo>
                <a:lnTo>
                  <a:pt x="1417" y="0"/>
                </a:lnTo>
                <a:lnTo>
                  <a:pt x="1405" y="10"/>
                </a:lnTo>
                <a:lnTo>
                  <a:pt x="1398" y="19"/>
                </a:lnTo>
                <a:lnTo>
                  <a:pt x="1388" y="34"/>
                </a:lnTo>
                <a:lnTo>
                  <a:pt x="1383" y="38"/>
                </a:lnTo>
                <a:lnTo>
                  <a:pt x="1374" y="50"/>
                </a:lnTo>
                <a:lnTo>
                  <a:pt x="1362" y="57"/>
                </a:lnTo>
                <a:lnTo>
                  <a:pt x="1360" y="60"/>
                </a:lnTo>
                <a:lnTo>
                  <a:pt x="1343" y="57"/>
                </a:lnTo>
                <a:lnTo>
                  <a:pt x="1341" y="60"/>
                </a:lnTo>
                <a:lnTo>
                  <a:pt x="1338" y="62"/>
                </a:lnTo>
                <a:lnTo>
                  <a:pt x="1327" y="60"/>
                </a:lnTo>
                <a:lnTo>
                  <a:pt x="1322" y="62"/>
                </a:lnTo>
                <a:lnTo>
                  <a:pt x="1317" y="64"/>
                </a:lnTo>
                <a:lnTo>
                  <a:pt x="1315" y="64"/>
                </a:lnTo>
                <a:lnTo>
                  <a:pt x="1315" y="60"/>
                </a:lnTo>
                <a:lnTo>
                  <a:pt x="1317" y="57"/>
                </a:lnTo>
                <a:lnTo>
                  <a:pt x="1319" y="55"/>
                </a:lnTo>
                <a:lnTo>
                  <a:pt x="1319" y="53"/>
                </a:lnTo>
                <a:lnTo>
                  <a:pt x="1319" y="50"/>
                </a:lnTo>
                <a:lnTo>
                  <a:pt x="1317" y="50"/>
                </a:lnTo>
                <a:lnTo>
                  <a:pt x="1303" y="57"/>
                </a:lnTo>
                <a:lnTo>
                  <a:pt x="1286" y="74"/>
                </a:lnTo>
                <a:lnTo>
                  <a:pt x="1291" y="74"/>
                </a:lnTo>
                <a:lnTo>
                  <a:pt x="1296" y="86"/>
                </a:lnTo>
                <a:lnTo>
                  <a:pt x="1308" y="88"/>
                </a:lnTo>
                <a:lnTo>
                  <a:pt x="1298" y="93"/>
                </a:lnTo>
                <a:lnTo>
                  <a:pt x="1293" y="91"/>
                </a:lnTo>
                <a:lnTo>
                  <a:pt x="1291" y="95"/>
                </a:lnTo>
                <a:lnTo>
                  <a:pt x="1289" y="100"/>
                </a:lnTo>
                <a:lnTo>
                  <a:pt x="1289" y="107"/>
                </a:lnTo>
                <a:lnTo>
                  <a:pt x="1286" y="114"/>
                </a:lnTo>
                <a:lnTo>
                  <a:pt x="1286" y="107"/>
                </a:lnTo>
                <a:lnTo>
                  <a:pt x="1282" y="107"/>
                </a:lnTo>
                <a:lnTo>
                  <a:pt x="1286" y="93"/>
                </a:lnTo>
                <a:lnTo>
                  <a:pt x="1284" y="91"/>
                </a:lnTo>
                <a:lnTo>
                  <a:pt x="1289" y="81"/>
                </a:lnTo>
                <a:lnTo>
                  <a:pt x="1286" y="79"/>
                </a:lnTo>
                <a:lnTo>
                  <a:pt x="1284" y="79"/>
                </a:lnTo>
                <a:lnTo>
                  <a:pt x="1265" y="91"/>
                </a:lnTo>
                <a:lnTo>
                  <a:pt x="1265" y="93"/>
                </a:lnTo>
                <a:lnTo>
                  <a:pt x="1251" y="105"/>
                </a:lnTo>
                <a:lnTo>
                  <a:pt x="1227" y="110"/>
                </a:lnTo>
                <a:lnTo>
                  <a:pt x="1222" y="112"/>
                </a:lnTo>
                <a:lnTo>
                  <a:pt x="1213" y="114"/>
                </a:lnTo>
                <a:lnTo>
                  <a:pt x="1210" y="114"/>
                </a:lnTo>
                <a:lnTo>
                  <a:pt x="1213" y="112"/>
                </a:lnTo>
                <a:lnTo>
                  <a:pt x="1218" y="110"/>
                </a:lnTo>
                <a:lnTo>
                  <a:pt x="1222" y="107"/>
                </a:lnTo>
                <a:lnTo>
                  <a:pt x="1225" y="105"/>
                </a:lnTo>
                <a:lnTo>
                  <a:pt x="1222" y="102"/>
                </a:lnTo>
                <a:lnTo>
                  <a:pt x="1222" y="102"/>
                </a:lnTo>
                <a:lnTo>
                  <a:pt x="1222" y="98"/>
                </a:lnTo>
                <a:lnTo>
                  <a:pt x="1218" y="100"/>
                </a:lnTo>
                <a:lnTo>
                  <a:pt x="1213" y="107"/>
                </a:lnTo>
                <a:lnTo>
                  <a:pt x="1201" y="119"/>
                </a:lnTo>
                <a:lnTo>
                  <a:pt x="1173" y="152"/>
                </a:lnTo>
                <a:lnTo>
                  <a:pt x="1163" y="169"/>
                </a:lnTo>
                <a:lnTo>
                  <a:pt x="1158" y="185"/>
                </a:lnTo>
                <a:lnTo>
                  <a:pt x="1156" y="193"/>
                </a:lnTo>
                <a:lnTo>
                  <a:pt x="1156" y="193"/>
                </a:lnTo>
                <a:lnTo>
                  <a:pt x="1156" y="193"/>
                </a:lnTo>
                <a:lnTo>
                  <a:pt x="1154" y="197"/>
                </a:lnTo>
                <a:lnTo>
                  <a:pt x="1139" y="214"/>
                </a:lnTo>
                <a:lnTo>
                  <a:pt x="1123" y="226"/>
                </a:lnTo>
                <a:lnTo>
                  <a:pt x="1111" y="233"/>
                </a:lnTo>
                <a:lnTo>
                  <a:pt x="1106" y="233"/>
                </a:lnTo>
                <a:lnTo>
                  <a:pt x="1085" y="233"/>
                </a:lnTo>
                <a:lnTo>
                  <a:pt x="1078" y="233"/>
                </a:lnTo>
                <a:lnTo>
                  <a:pt x="1061" y="230"/>
                </a:lnTo>
                <a:lnTo>
                  <a:pt x="1038" y="223"/>
                </a:lnTo>
                <a:lnTo>
                  <a:pt x="1038" y="233"/>
                </a:lnTo>
                <a:lnTo>
                  <a:pt x="1028" y="257"/>
                </a:lnTo>
                <a:lnTo>
                  <a:pt x="1019" y="273"/>
                </a:lnTo>
                <a:lnTo>
                  <a:pt x="1016" y="276"/>
                </a:lnTo>
                <a:lnTo>
                  <a:pt x="1011" y="278"/>
                </a:lnTo>
                <a:lnTo>
                  <a:pt x="1009" y="276"/>
                </a:lnTo>
                <a:lnTo>
                  <a:pt x="1014" y="271"/>
                </a:lnTo>
                <a:lnTo>
                  <a:pt x="1009" y="271"/>
                </a:lnTo>
                <a:lnTo>
                  <a:pt x="1004" y="276"/>
                </a:lnTo>
                <a:lnTo>
                  <a:pt x="1009" y="283"/>
                </a:lnTo>
                <a:lnTo>
                  <a:pt x="1016" y="285"/>
                </a:lnTo>
                <a:lnTo>
                  <a:pt x="1021" y="290"/>
                </a:lnTo>
                <a:lnTo>
                  <a:pt x="1028" y="304"/>
                </a:lnTo>
                <a:lnTo>
                  <a:pt x="1045" y="323"/>
                </a:lnTo>
                <a:lnTo>
                  <a:pt x="1080" y="380"/>
                </a:lnTo>
                <a:lnTo>
                  <a:pt x="1085" y="397"/>
                </a:lnTo>
                <a:lnTo>
                  <a:pt x="1085" y="420"/>
                </a:lnTo>
                <a:lnTo>
                  <a:pt x="1085" y="427"/>
                </a:lnTo>
                <a:lnTo>
                  <a:pt x="1092" y="439"/>
                </a:lnTo>
                <a:lnTo>
                  <a:pt x="1109" y="451"/>
                </a:lnTo>
                <a:lnTo>
                  <a:pt x="1118" y="453"/>
                </a:lnTo>
                <a:lnTo>
                  <a:pt x="1125" y="456"/>
                </a:lnTo>
                <a:lnTo>
                  <a:pt x="1135" y="449"/>
                </a:lnTo>
                <a:lnTo>
                  <a:pt x="1132" y="453"/>
                </a:lnTo>
                <a:lnTo>
                  <a:pt x="1132" y="458"/>
                </a:lnTo>
                <a:lnTo>
                  <a:pt x="1149" y="456"/>
                </a:lnTo>
                <a:lnTo>
                  <a:pt x="1158" y="461"/>
                </a:lnTo>
                <a:lnTo>
                  <a:pt x="1161" y="468"/>
                </a:lnTo>
                <a:lnTo>
                  <a:pt x="1156" y="472"/>
                </a:lnTo>
                <a:lnTo>
                  <a:pt x="1149" y="484"/>
                </a:lnTo>
                <a:lnTo>
                  <a:pt x="1146" y="496"/>
                </a:lnTo>
                <a:lnTo>
                  <a:pt x="1154" y="503"/>
                </a:lnTo>
                <a:lnTo>
                  <a:pt x="1156" y="510"/>
                </a:lnTo>
                <a:lnTo>
                  <a:pt x="1163" y="515"/>
                </a:lnTo>
                <a:lnTo>
                  <a:pt x="1177" y="506"/>
                </a:lnTo>
                <a:lnTo>
                  <a:pt x="1184" y="506"/>
                </a:lnTo>
                <a:lnTo>
                  <a:pt x="1191" y="513"/>
                </a:lnTo>
                <a:lnTo>
                  <a:pt x="1203" y="515"/>
                </a:lnTo>
                <a:lnTo>
                  <a:pt x="1208" y="520"/>
                </a:lnTo>
                <a:lnTo>
                  <a:pt x="1208" y="527"/>
                </a:lnTo>
                <a:lnTo>
                  <a:pt x="1206" y="536"/>
                </a:lnTo>
                <a:lnTo>
                  <a:pt x="1189" y="539"/>
                </a:lnTo>
                <a:lnTo>
                  <a:pt x="1184" y="536"/>
                </a:lnTo>
                <a:lnTo>
                  <a:pt x="1175" y="525"/>
                </a:lnTo>
                <a:lnTo>
                  <a:pt x="1170" y="522"/>
                </a:lnTo>
                <a:lnTo>
                  <a:pt x="1163" y="522"/>
                </a:lnTo>
                <a:lnTo>
                  <a:pt x="1154" y="525"/>
                </a:lnTo>
                <a:lnTo>
                  <a:pt x="1142" y="510"/>
                </a:lnTo>
                <a:lnTo>
                  <a:pt x="1139" y="499"/>
                </a:lnTo>
                <a:lnTo>
                  <a:pt x="1142" y="487"/>
                </a:lnTo>
                <a:lnTo>
                  <a:pt x="1139" y="482"/>
                </a:lnTo>
                <a:lnTo>
                  <a:pt x="1137" y="470"/>
                </a:lnTo>
                <a:lnTo>
                  <a:pt x="1132" y="465"/>
                </a:lnTo>
                <a:lnTo>
                  <a:pt x="1128" y="465"/>
                </a:lnTo>
                <a:lnTo>
                  <a:pt x="1123" y="470"/>
                </a:lnTo>
                <a:lnTo>
                  <a:pt x="1123" y="480"/>
                </a:lnTo>
                <a:lnTo>
                  <a:pt x="1125" y="489"/>
                </a:lnTo>
                <a:lnTo>
                  <a:pt x="1130" y="489"/>
                </a:lnTo>
                <a:lnTo>
                  <a:pt x="1135" y="494"/>
                </a:lnTo>
                <a:lnTo>
                  <a:pt x="1142" y="517"/>
                </a:lnTo>
                <a:lnTo>
                  <a:pt x="1139" y="527"/>
                </a:lnTo>
                <a:lnTo>
                  <a:pt x="1142" y="532"/>
                </a:lnTo>
                <a:lnTo>
                  <a:pt x="1154" y="529"/>
                </a:lnTo>
                <a:lnTo>
                  <a:pt x="1170" y="541"/>
                </a:lnTo>
                <a:lnTo>
                  <a:pt x="1170" y="546"/>
                </a:lnTo>
                <a:lnTo>
                  <a:pt x="1170" y="558"/>
                </a:lnTo>
                <a:lnTo>
                  <a:pt x="1168" y="551"/>
                </a:lnTo>
                <a:lnTo>
                  <a:pt x="1163" y="553"/>
                </a:lnTo>
                <a:lnTo>
                  <a:pt x="1158" y="548"/>
                </a:lnTo>
                <a:lnTo>
                  <a:pt x="1156" y="544"/>
                </a:lnTo>
                <a:lnTo>
                  <a:pt x="1151" y="548"/>
                </a:lnTo>
                <a:lnTo>
                  <a:pt x="1137" y="567"/>
                </a:lnTo>
                <a:lnTo>
                  <a:pt x="1132" y="567"/>
                </a:lnTo>
                <a:lnTo>
                  <a:pt x="1120" y="563"/>
                </a:lnTo>
                <a:lnTo>
                  <a:pt x="1106" y="563"/>
                </a:lnTo>
                <a:lnTo>
                  <a:pt x="1101" y="560"/>
                </a:lnTo>
                <a:lnTo>
                  <a:pt x="1094" y="555"/>
                </a:lnTo>
                <a:lnTo>
                  <a:pt x="1083" y="555"/>
                </a:lnTo>
                <a:lnTo>
                  <a:pt x="1064" y="551"/>
                </a:lnTo>
                <a:lnTo>
                  <a:pt x="1052" y="534"/>
                </a:lnTo>
                <a:lnTo>
                  <a:pt x="1056" y="529"/>
                </a:lnTo>
                <a:lnTo>
                  <a:pt x="1059" y="527"/>
                </a:lnTo>
                <a:lnTo>
                  <a:pt x="1061" y="517"/>
                </a:lnTo>
                <a:lnTo>
                  <a:pt x="1068" y="506"/>
                </a:lnTo>
                <a:lnTo>
                  <a:pt x="1068" y="501"/>
                </a:lnTo>
                <a:lnTo>
                  <a:pt x="1068" y="496"/>
                </a:lnTo>
                <a:lnTo>
                  <a:pt x="1066" y="496"/>
                </a:lnTo>
                <a:lnTo>
                  <a:pt x="1068" y="496"/>
                </a:lnTo>
                <a:lnTo>
                  <a:pt x="1075" y="496"/>
                </a:lnTo>
                <a:lnTo>
                  <a:pt x="1073" y="491"/>
                </a:lnTo>
                <a:lnTo>
                  <a:pt x="1059" y="489"/>
                </a:lnTo>
                <a:lnTo>
                  <a:pt x="1045" y="489"/>
                </a:lnTo>
                <a:lnTo>
                  <a:pt x="1035" y="491"/>
                </a:lnTo>
                <a:lnTo>
                  <a:pt x="1016" y="501"/>
                </a:lnTo>
                <a:lnTo>
                  <a:pt x="1011" y="499"/>
                </a:lnTo>
                <a:lnTo>
                  <a:pt x="1002" y="501"/>
                </a:lnTo>
                <a:lnTo>
                  <a:pt x="985" y="508"/>
                </a:lnTo>
                <a:lnTo>
                  <a:pt x="985" y="510"/>
                </a:lnTo>
                <a:lnTo>
                  <a:pt x="983" y="515"/>
                </a:lnTo>
                <a:lnTo>
                  <a:pt x="990" y="527"/>
                </a:lnTo>
                <a:lnTo>
                  <a:pt x="990" y="529"/>
                </a:lnTo>
                <a:lnTo>
                  <a:pt x="988" y="529"/>
                </a:lnTo>
                <a:lnTo>
                  <a:pt x="983" y="532"/>
                </a:lnTo>
                <a:lnTo>
                  <a:pt x="974" y="527"/>
                </a:lnTo>
                <a:lnTo>
                  <a:pt x="971" y="527"/>
                </a:lnTo>
                <a:lnTo>
                  <a:pt x="966" y="520"/>
                </a:lnTo>
                <a:lnTo>
                  <a:pt x="957" y="520"/>
                </a:lnTo>
                <a:lnTo>
                  <a:pt x="952" y="525"/>
                </a:lnTo>
                <a:lnTo>
                  <a:pt x="943" y="527"/>
                </a:lnTo>
                <a:lnTo>
                  <a:pt x="933" y="536"/>
                </a:lnTo>
                <a:lnTo>
                  <a:pt x="929" y="541"/>
                </a:lnTo>
                <a:lnTo>
                  <a:pt x="924" y="544"/>
                </a:lnTo>
                <a:lnTo>
                  <a:pt x="912" y="541"/>
                </a:lnTo>
                <a:lnTo>
                  <a:pt x="902" y="551"/>
                </a:lnTo>
                <a:lnTo>
                  <a:pt x="886" y="555"/>
                </a:lnTo>
                <a:lnTo>
                  <a:pt x="886" y="553"/>
                </a:lnTo>
                <a:lnTo>
                  <a:pt x="888" y="548"/>
                </a:lnTo>
                <a:lnTo>
                  <a:pt x="884" y="551"/>
                </a:lnTo>
                <a:lnTo>
                  <a:pt x="879" y="558"/>
                </a:lnTo>
                <a:lnTo>
                  <a:pt x="879" y="565"/>
                </a:lnTo>
                <a:lnTo>
                  <a:pt x="881" y="567"/>
                </a:lnTo>
                <a:lnTo>
                  <a:pt x="900" y="591"/>
                </a:lnTo>
                <a:lnTo>
                  <a:pt x="926" y="608"/>
                </a:lnTo>
                <a:lnTo>
                  <a:pt x="929" y="605"/>
                </a:lnTo>
                <a:lnTo>
                  <a:pt x="945" y="615"/>
                </a:lnTo>
                <a:lnTo>
                  <a:pt x="945" y="617"/>
                </a:lnTo>
                <a:lnTo>
                  <a:pt x="947" y="619"/>
                </a:lnTo>
                <a:lnTo>
                  <a:pt x="940" y="617"/>
                </a:lnTo>
                <a:lnTo>
                  <a:pt x="933" y="619"/>
                </a:lnTo>
                <a:lnTo>
                  <a:pt x="929" y="629"/>
                </a:lnTo>
                <a:lnTo>
                  <a:pt x="919" y="629"/>
                </a:lnTo>
                <a:lnTo>
                  <a:pt x="914" y="627"/>
                </a:lnTo>
                <a:lnTo>
                  <a:pt x="912" y="624"/>
                </a:lnTo>
                <a:lnTo>
                  <a:pt x="912" y="624"/>
                </a:lnTo>
                <a:lnTo>
                  <a:pt x="914" y="631"/>
                </a:lnTo>
                <a:lnTo>
                  <a:pt x="921" y="650"/>
                </a:lnTo>
                <a:lnTo>
                  <a:pt x="926" y="655"/>
                </a:lnTo>
                <a:lnTo>
                  <a:pt x="924" y="665"/>
                </a:lnTo>
                <a:lnTo>
                  <a:pt x="921" y="667"/>
                </a:lnTo>
                <a:lnTo>
                  <a:pt x="919" y="676"/>
                </a:lnTo>
                <a:lnTo>
                  <a:pt x="924" y="688"/>
                </a:lnTo>
                <a:lnTo>
                  <a:pt x="929" y="695"/>
                </a:lnTo>
                <a:lnTo>
                  <a:pt x="957" y="710"/>
                </a:lnTo>
                <a:lnTo>
                  <a:pt x="969" y="717"/>
                </a:lnTo>
                <a:lnTo>
                  <a:pt x="976" y="719"/>
                </a:lnTo>
                <a:lnTo>
                  <a:pt x="978" y="719"/>
                </a:lnTo>
                <a:lnTo>
                  <a:pt x="981" y="717"/>
                </a:lnTo>
                <a:lnTo>
                  <a:pt x="983" y="714"/>
                </a:lnTo>
                <a:lnTo>
                  <a:pt x="985" y="712"/>
                </a:lnTo>
                <a:lnTo>
                  <a:pt x="988" y="714"/>
                </a:lnTo>
                <a:lnTo>
                  <a:pt x="988" y="717"/>
                </a:lnTo>
                <a:lnTo>
                  <a:pt x="1007" y="712"/>
                </a:lnTo>
                <a:lnTo>
                  <a:pt x="1030" y="714"/>
                </a:lnTo>
                <a:lnTo>
                  <a:pt x="1040" y="721"/>
                </a:lnTo>
                <a:lnTo>
                  <a:pt x="1047" y="731"/>
                </a:lnTo>
                <a:lnTo>
                  <a:pt x="1052" y="738"/>
                </a:lnTo>
                <a:lnTo>
                  <a:pt x="1054" y="733"/>
                </a:lnTo>
                <a:lnTo>
                  <a:pt x="1056" y="729"/>
                </a:lnTo>
                <a:lnTo>
                  <a:pt x="1052" y="726"/>
                </a:lnTo>
                <a:lnTo>
                  <a:pt x="1049" y="721"/>
                </a:lnTo>
                <a:lnTo>
                  <a:pt x="1049" y="717"/>
                </a:lnTo>
                <a:lnTo>
                  <a:pt x="1054" y="712"/>
                </a:lnTo>
                <a:lnTo>
                  <a:pt x="1064" y="729"/>
                </a:lnTo>
                <a:lnTo>
                  <a:pt x="1066" y="745"/>
                </a:lnTo>
                <a:lnTo>
                  <a:pt x="1068" y="745"/>
                </a:lnTo>
                <a:lnTo>
                  <a:pt x="1073" y="738"/>
                </a:lnTo>
                <a:lnTo>
                  <a:pt x="1090" y="724"/>
                </a:lnTo>
                <a:lnTo>
                  <a:pt x="1097" y="717"/>
                </a:lnTo>
                <a:lnTo>
                  <a:pt x="1111" y="712"/>
                </a:lnTo>
                <a:lnTo>
                  <a:pt x="1118" y="705"/>
                </a:lnTo>
                <a:lnTo>
                  <a:pt x="1123" y="707"/>
                </a:lnTo>
                <a:lnTo>
                  <a:pt x="1130" y="710"/>
                </a:lnTo>
                <a:lnTo>
                  <a:pt x="1142" y="695"/>
                </a:lnTo>
                <a:lnTo>
                  <a:pt x="1144" y="695"/>
                </a:lnTo>
                <a:lnTo>
                  <a:pt x="1146" y="700"/>
                </a:lnTo>
                <a:lnTo>
                  <a:pt x="1151" y="707"/>
                </a:lnTo>
                <a:lnTo>
                  <a:pt x="1154" y="712"/>
                </a:lnTo>
                <a:lnTo>
                  <a:pt x="1154" y="717"/>
                </a:lnTo>
                <a:lnTo>
                  <a:pt x="1154" y="724"/>
                </a:lnTo>
                <a:lnTo>
                  <a:pt x="1149" y="731"/>
                </a:lnTo>
                <a:lnTo>
                  <a:pt x="1149" y="736"/>
                </a:lnTo>
                <a:lnTo>
                  <a:pt x="1142" y="740"/>
                </a:lnTo>
                <a:lnTo>
                  <a:pt x="1135" y="740"/>
                </a:lnTo>
                <a:lnTo>
                  <a:pt x="1128" y="738"/>
                </a:lnTo>
                <a:lnTo>
                  <a:pt x="1123" y="748"/>
                </a:lnTo>
                <a:lnTo>
                  <a:pt x="1128" y="748"/>
                </a:lnTo>
                <a:lnTo>
                  <a:pt x="1132" y="755"/>
                </a:lnTo>
                <a:lnTo>
                  <a:pt x="1139" y="771"/>
                </a:lnTo>
                <a:lnTo>
                  <a:pt x="1142" y="797"/>
                </a:lnTo>
                <a:lnTo>
                  <a:pt x="1142" y="807"/>
                </a:lnTo>
                <a:lnTo>
                  <a:pt x="1144" y="821"/>
                </a:lnTo>
                <a:lnTo>
                  <a:pt x="1139" y="831"/>
                </a:lnTo>
                <a:lnTo>
                  <a:pt x="1135" y="838"/>
                </a:lnTo>
                <a:lnTo>
                  <a:pt x="1125" y="847"/>
                </a:lnTo>
                <a:lnTo>
                  <a:pt x="1116" y="854"/>
                </a:lnTo>
                <a:lnTo>
                  <a:pt x="1106" y="854"/>
                </a:lnTo>
                <a:lnTo>
                  <a:pt x="1085" y="854"/>
                </a:lnTo>
                <a:lnTo>
                  <a:pt x="1083" y="852"/>
                </a:lnTo>
                <a:lnTo>
                  <a:pt x="1080" y="845"/>
                </a:lnTo>
                <a:lnTo>
                  <a:pt x="1078" y="842"/>
                </a:lnTo>
                <a:lnTo>
                  <a:pt x="1073" y="842"/>
                </a:lnTo>
                <a:lnTo>
                  <a:pt x="1068" y="852"/>
                </a:lnTo>
                <a:lnTo>
                  <a:pt x="1054" y="871"/>
                </a:lnTo>
                <a:lnTo>
                  <a:pt x="1045" y="876"/>
                </a:lnTo>
                <a:lnTo>
                  <a:pt x="1038" y="885"/>
                </a:lnTo>
                <a:lnTo>
                  <a:pt x="1030" y="887"/>
                </a:lnTo>
                <a:lnTo>
                  <a:pt x="1021" y="890"/>
                </a:lnTo>
                <a:lnTo>
                  <a:pt x="1016" y="887"/>
                </a:lnTo>
                <a:lnTo>
                  <a:pt x="1014" y="883"/>
                </a:lnTo>
                <a:lnTo>
                  <a:pt x="1011" y="880"/>
                </a:lnTo>
                <a:lnTo>
                  <a:pt x="1004" y="885"/>
                </a:lnTo>
                <a:lnTo>
                  <a:pt x="1000" y="890"/>
                </a:lnTo>
                <a:lnTo>
                  <a:pt x="1000" y="887"/>
                </a:lnTo>
                <a:lnTo>
                  <a:pt x="1000" y="885"/>
                </a:lnTo>
                <a:lnTo>
                  <a:pt x="1004" y="883"/>
                </a:lnTo>
                <a:lnTo>
                  <a:pt x="1007" y="880"/>
                </a:lnTo>
                <a:lnTo>
                  <a:pt x="1007" y="878"/>
                </a:lnTo>
                <a:lnTo>
                  <a:pt x="1002" y="869"/>
                </a:lnTo>
                <a:lnTo>
                  <a:pt x="995" y="861"/>
                </a:lnTo>
                <a:lnTo>
                  <a:pt x="988" y="859"/>
                </a:lnTo>
                <a:lnTo>
                  <a:pt x="974" y="861"/>
                </a:lnTo>
                <a:lnTo>
                  <a:pt x="971" y="864"/>
                </a:lnTo>
                <a:lnTo>
                  <a:pt x="966" y="871"/>
                </a:lnTo>
                <a:lnTo>
                  <a:pt x="971" y="880"/>
                </a:lnTo>
                <a:lnTo>
                  <a:pt x="971" y="883"/>
                </a:lnTo>
                <a:lnTo>
                  <a:pt x="969" y="880"/>
                </a:lnTo>
                <a:lnTo>
                  <a:pt x="959" y="880"/>
                </a:lnTo>
                <a:lnTo>
                  <a:pt x="952" y="885"/>
                </a:lnTo>
                <a:lnTo>
                  <a:pt x="950" y="890"/>
                </a:lnTo>
                <a:lnTo>
                  <a:pt x="947" y="904"/>
                </a:lnTo>
                <a:lnTo>
                  <a:pt x="945" y="916"/>
                </a:lnTo>
                <a:lnTo>
                  <a:pt x="945" y="923"/>
                </a:lnTo>
                <a:lnTo>
                  <a:pt x="950" y="918"/>
                </a:lnTo>
                <a:lnTo>
                  <a:pt x="957" y="916"/>
                </a:lnTo>
                <a:lnTo>
                  <a:pt x="955" y="918"/>
                </a:lnTo>
                <a:lnTo>
                  <a:pt x="950" y="925"/>
                </a:lnTo>
                <a:lnTo>
                  <a:pt x="943" y="928"/>
                </a:lnTo>
                <a:lnTo>
                  <a:pt x="943" y="935"/>
                </a:lnTo>
                <a:lnTo>
                  <a:pt x="945" y="937"/>
                </a:lnTo>
                <a:lnTo>
                  <a:pt x="943" y="940"/>
                </a:lnTo>
                <a:lnTo>
                  <a:pt x="938" y="935"/>
                </a:lnTo>
                <a:lnTo>
                  <a:pt x="933" y="930"/>
                </a:lnTo>
                <a:lnTo>
                  <a:pt x="929" y="933"/>
                </a:lnTo>
                <a:lnTo>
                  <a:pt x="924" y="935"/>
                </a:lnTo>
                <a:lnTo>
                  <a:pt x="910" y="952"/>
                </a:lnTo>
                <a:lnTo>
                  <a:pt x="893" y="973"/>
                </a:lnTo>
                <a:lnTo>
                  <a:pt x="891" y="982"/>
                </a:lnTo>
                <a:lnTo>
                  <a:pt x="891" y="987"/>
                </a:lnTo>
                <a:lnTo>
                  <a:pt x="891" y="992"/>
                </a:lnTo>
                <a:lnTo>
                  <a:pt x="893" y="999"/>
                </a:lnTo>
                <a:lnTo>
                  <a:pt x="881" y="999"/>
                </a:lnTo>
                <a:lnTo>
                  <a:pt x="874" y="999"/>
                </a:lnTo>
                <a:lnTo>
                  <a:pt x="869" y="1001"/>
                </a:lnTo>
                <a:lnTo>
                  <a:pt x="872" y="1008"/>
                </a:lnTo>
                <a:lnTo>
                  <a:pt x="881" y="1016"/>
                </a:lnTo>
                <a:lnTo>
                  <a:pt x="879" y="1018"/>
                </a:lnTo>
                <a:lnTo>
                  <a:pt x="867" y="1018"/>
                </a:lnTo>
                <a:lnTo>
                  <a:pt x="865" y="1018"/>
                </a:lnTo>
                <a:lnTo>
                  <a:pt x="862" y="1018"/>
                </a:lnTo>
                <a:lnTo>
                  <a:pt x="862" y="1025"/>
                </a:lnTo>
                <a:lnTo>
                  <a:pt x="862" y="1030"/>
                </a:lnTo>
                <a:lnTo>
                  <a:pt x="865" y="1035"/>
                </a:lnTo>
                <a:lnTo>
                  <a:pt x="872" y="1030"/>
                </a:lnTo>
                <a:lnTo>
                  <a:pt x="876" y="1032"/>
                </a:lnTo>
                <a:lnTo>
                  <a:pt x="876" y="1039"/>
                </a:lnTo>
                <a:lnTo>
                  <a:pt x="869" y="1046"/>
                </a:lnTo>
                <a:lnTo>
                  <a:pt x="872" y="1056"/>
                </a:lnTo>
                <a:lnTo>
                  <a:pt x="879" y="1061"/>
                </a:lnTo>
                <a:lnTo>
                  <a:pt x="879" y="1077"/>
                </a:lnTo>
                <a:lnTo>
                  <a:pt x="879" y="1084"/>
                </a:lnTo>
                <a:lnTo>
                  <a:pt x="884" y="1084"/>
                </a:lnTo>
                <a:lnTo>
                  <a:pt x="888" y="1084"/>
                </a:lnTo>
                <a:lnTo>
                  <a:pt x="891" y="1077"/>
                </a:lnTo>
                <a:lnTo>
                  <a:pt x="891" y="1073"/>
                </a:lnTo>
                <a:lnTo>
                  <a:pt x="893" y="1068"/>
                </a:lnTo>
                <a:lnTo>
                  <a:pt x="898" y="1068"/>
                </a:lnTo>
                <a:lnTo>
                  <a:pt x="898" y="1068"/>
                </a:lnTo>
                <a:lnTo>
                  <a:pt x="895" y="1073"/>
                </a:lnTo>
                <a:lnTo>
                  <a:pt x="893" y="1075"/>
                </a:lnTo>
                <a:lnTo>
                  <a:pt x="895" y="1080"/>
                </a:lnTo>
                <a:lnTo>
                  <a:pt x="898" y="1082"/>
                </a:lnTo>
                <a:lnTo>
                  <a:pt x="900" y="1080"/>
                </a:lnTo>
                <a:lnTo>
                  <a:pt x="902" y="1077"/>
                </a:lnTo>
                <a:lnTo>
                  <a:pt x="900" y="1084"/>
                </a:lnTo>
                <a:lnTo>
                  <a:pt x="902" y="1089"/>
                </a:lnTo>
                <a:lnTo>
                  <a:pt x="910" y="1089"/>
                </a:lnTo>
                <a:lnTo>
                  <a:pt x="912" y="1089"/>
                </a:lnTo>
                <a:lnTo>
                  <a:pt x="912" y="1091"/>
                </a:lnTo>
                <a:lnTo>
                  <a:pt x="905" y="1096"/>
                </a:lnTo>
                <a:lnTo>
                  <a:pt x="895" y="1103"/>
                </a:lnTo>
                <a:lnTo>
                  <a:pt x="898" y="1108"/>
                </a:lnTo>
                <a:lnTo>
                  <a:pt x="900" y="1108"/>
                </a:lnTo>
                <a:lnTo>
                  <a:pt x="914" y="1110"/>
                </a:lnTo>
                <a:lnTo>
                  <a:pt x="929" y="1120"/>
                </a:lnTo>
                <a:lnTo>
                  <a:pt x="950" y="1125"/>
                </a:lnTo>
                <a:lnTo>
                  <a:pt x="964" y="1115"/>
                </a:lnTo>
                <a:lnTo>
                  <a:pt x="966" y="1120"/>
                </a:lnTo>
                <a:lnTo>
                  <a:pt x="969" y="1125"/>
                </a:lnTo>
                <a:lnTo>
                  <a:pt x="966" y="1127"/>
                </a:lnTo>
                <a:lnTo>
                  <a:pt x="957" y="1125"/>
                </a:lnTo>
                <a:lnTo>
                  <a:pt x="955" y="1127"/>
                </a:lnTo>
                <a:lnTo>
                  <a:pt x="966" y="1132"/>
                </a:lnTo>
                <a:lnTo>
                  <a:pt x="971" y="1137"/>
                </a:lnTo>
                <a:lnTo>
                  <a:pt x="976" y="1141"/>
                </a:lnTo>
                <a:lnTo>
                  <a:pt x="969" y="1151"/>
                </a:lnTo>
                <a:lnTo>
                  <a:pt x="957" y="1158"/>
                </a:lnTo>
                <a:lnTo>
                  <a:pt x="955" y="1148"/>
                </a:lnTo>
                <a:lnTo>
                  <a:pt x="952" y="1139"/>
                </a:lnTo>
                <a:lnTo>
                  <a:pt x="950" y="1137"/>
                </a:lnTo>
                <a:lnTo>
                  <a:pt x="947" y="1137"/>
                </a:lnTo>
                <a:lnTo>
                  <a:pt x="940" y="1144"/>
                </a:lnTo>
                <a:lnTo>
                  <a:pt x="931" y="1151"/>
                </a:lnTo>
                <a:lnTo>
                  <a:pt x="926" y="1151"/>
                </a:lnTo>
                <a:lnTo>
                  <a:pt x="931" y="1146"/>
                </a:lnTo>
                <a:lnTo>
                  <a:pt x="936" y="1139"/>
                </a:lnTo>
                <a:lnTo>
                  <a:pt x="933" y="1132"/>
                </a:lnTo>
                <a:lnTo>
                  <a:pt x="931" y="1129"/>
                </a:lnTo>
                <a:lnTo>
                  <a:pt x="924" y="1125"/>
                </a:lnTo>
                <a:lnTo>
                  <a:pt x="917" y="1118"/>
                </a:lnTo>
                <a:lnTo>
                  <a:pt x="912" y="1115"/>
                </a:lnTo>
                <a:lnTo>
                  <a:pt x="907" y="1115"/>
                </a:lnTo>
                <a:lnTo>
                  <a:pt x="900" y="1129"/>
                </a:lnTo>
                <a:lnTo>
                  <a:pt x="879" y="1148"/>
                </a:lnTo>
                <a:lnTo>
                  <a:pt x="886" y="1151"/>
                </a:lnTo>
                <a:lnTo>
                  <a:pt x="891" y="1153"/>
                </a:lnTo>
                <a:lnTo>
                  <a:pt x="895" y="1156"/>
                </a:lnTo>
                <a:lnTo>
                  <a:pt x="893" y="1160"/>
                </a:lnTo>
                <a:lnTo>
                  <a:pt x="891" y="1165"/>
                </a:lnTo>
                <a:lnTo>
                  <a:pt x="898" y="1174"/>
                </a:lnTo>
                <a:lnTo>
                  <a:pt x="902" y="1179"/>
                </a:lnTo>
                <a:lnTo>
                  <a:pt x="907" y="1182"/>
                </a:lnTo>
                <a:lnTo>
                  <a:pt x="914" y="1201"/>
                </a:lnTo>
                <a:lnTo>
                  <a:pt x="929" y="1220"/>
                </a:lnTo>
                <a:lnTo>
                  <a:pt x="929" y="1224"/>
                </a:lnTo>
                <a:lnTo>
                  <a:pt x="926" y="1231"/>
                </a:lnTo>
                <a:lnTo>
                  <a:pt x="938" y="1243"/>
                </a:lnTo>
                <a:lnTo>
                  <a:pt x="947" y="1246"/>
                </a:lnTo>
                <a:lnTo>
                  <a:pt x="971" y="1243"/>
                </a:lnTo>
                <a:lnTo>
                  <a:pt x="990" y="1239"/>
                </a:lnTo>
                <a:lnTo>
                  <a:pt x="997" y="1231"/>
                </a:lnTo>
                <a:lnTo>
                  <a:pt x="1004" y="1234"/>
                </a:lnTo>
                <a:lnTo>
                  <a:pt x="1007" y="1229"/>
                </a:lnTo>
                <a:lnTo>
                  <a:pt x="1011" y="1220"/>
                </a:lnTo>
                <a:lnTo>
                  <a:pt x="1011" y="1210"/>
                </a:lnTo>
                <a:lnTo>
                  <a:pt x="1009" y="1208"/>
                </a:lnTo>
                <a:lnTo>
                  <a:pt x="1004" y="1201"/>
                </a:lnTo>
                <a:lnTo>
                  <a:pt x="1009" y="1198"/>
                </a:lnTo>
                <a:lnTo>
                  <a:pt x="1016" y="1189"/>
                </a:lnTo>
                <a:lnTo>
                  <a:pt x="1028" y="1167"/>
                </a:lnTo>
                <a:lnTo>
                  <a:pt x="1033" y="1165"/>
                </a:lnTo>
                <a:lnTo>
                  <a:pt x="1035" y="1160"/>
                </a:lnTo>
                <a:lnTo>
                  <a:pt x="1040" y="1158"/>
                </a:lnTo>
                <a:lnTo>
                  <a:pt x="1045" y="1160"/>
                </a:lnTo>
                <a:lnTo>
                  <a:pt x="1045" y="1160"/>
                </a:lnTo>
                <a:lnTo>
                  <a:pt x="1035" y="1167"/>
                </a:lnTo>
                <a:lnTo>
                  <a:pt x="1026" y="1184"/>
                </a:lnTo>
                <a:lnTo>
                  <a:pt x="1016" y="1201"/>
                </a:lnTo>
                <a:lnTo>
                  <a:pt x="1023" y="1215"/>
                </a:lnTo>
                <a:lnTo>
                  <a:pt x="1026" y="1239"/>
                </a:lnTo>
                <a:lnTo>
                  <a:pt x="1035" y="1269"/>
                </a:lnTo>
                <a:lnTo>
                  <a:pt x="1038" y="1284"/>
                </a:lnTo>
                <a:lnTo>
                  <a:pt x="1035" y="1291"/>
                </a:lnTo>
                <a:lnTo>
                  <a:pt x="1033" y="1300"/>
                </a:lnTo>
                <a:lnTo>
                  <a:pt x="1030" y="1307"/>
                </a:lnTo>
                <a:lnTo>
                  <a:pt x="1023" y="1314"/>
                </a:lnTo>
                <a:lnTo>
                  <a:pt x="1023" y="1331"/>
                </a:lnTo>
                <a:lnTo>
                  <a:pt x="1028" y="1341"/>
                </a:lnTo>
                <a:lnTo>
                  <a:pt x="1033" y="1336"/>
                </a:lnTo>
                <a:lnTo>
                  <a:pt x="1040" y="1338"/>
                </a:lnTo>
                <a:lnTo>
                  <a:pt x="1033" y="1348"/>
                </a:lnTo>
                <a:lnTo>
                  <a:pt x="1030" y="1355"/>
                </a:lnTo>
                <a:lnTo>
                  <a:pt x="1030" y="1359"/>
                </a:lnTo>
                <a:lnTo>
                  <a:pt x="1033" y="1371"/>
                </a:lnTo>
                <a:lnTo>
                  <a:pt x="1026" y="1381"/>
                </a:lnTo>
                <a:lnTo>
                  <a:pt x="1016" y="1383"/>
                </a:lnTo>
                <a:lnTo>
                  <a:pt x="1009" y="1386"/>
                </a:lnTo>
                <a:lnTo>
                  <a:pt x="1028" y="1393"/>
                </a:lnTo>
                <a:lnTo>
                  <a:pt x="1049" y="1388"/>
                </a:lnTo>
                <a:lnTo>
                  <a:pt x="1052" y="1381"/>
                </a:lnTo>
                <a:lnTo>
                  <a:pt x="1054" y="1378"/>
                </a:lnTo>
                <a:lnTo>
                  <a:pt x="1056" y="1374"/>
                </a:lnTo>
                <a:lnTo>
                  <a:pt x="1059" y="1374"/>
                </a:lnTo>
                <a:lnTo>
                  <a:pt x="1075" y="1369"/>
                </a:lnTo>
                <a:lnTo>
                  <a:pt x="1080" y="1369"/>
                </a:lnTo>
                <a:lnTo>
                  <a:pt x="1090" y="1362"/>
                </a:lnTo>
                <a:lnTo>
                  <a:pt x="1097" y="1355"/>
                </a:lnTo>
                <a:lnTo>
                  <a:pt x="1104" y="1352"/>
                </a:lnTo>
                <a:lnTo>
                  <a:pt x="1109" y="1362"/>
                </a:lnTo>
                <a:lnTo>
                  <a:pt x="1113" y="1369"/>
                </a:lnTo>
                <a:lnTo>
                  <a:pt x="1125" y="1381"/>
                </a:lnTo>
                <a:lnTo>
                  <a:pt x="1130" y="1378"/>
                </a:lnTo>
                <a:lnTo>
                  <a:pt x="1135" y="1374"/>
                </a:lnTo>
                <a:lnTo>
                  <a:pt x="1139" y="1371"/>
                </a:lnTo>
                <a:lnTo>
                  <a:pt x="1149" y="1386"/>
                </a:lnTo>
                <a:lnTo>
                  <a:pt x="1154" y="1393"/>
                </a:lnTo>
                <a:lnTo>
                  <a:pt x="1165" y="1424"/>
                </a:lnTo>
                <a:lnTo>
                  <a:pt x="1173" y="1431"/>
                </a:lnTo>
                <a:lnTo>
                  <a:pt x="1182" y="1428"/>
                </a:lnTo>
                <a:lnTo>
                  <a:pt x="1182" y="1419"/>
                </a:lnTo>
                <a:lnTo>
                  <a:pt x="1180" y="1395"/>
                </a:lnTo>
                <a:lnTo>
                  <a:pt x="1182" y="1388"/>
                </a:lnTo>
                <a:lnTo>
                  <a:pt x="1184" y="1376"/>
                </a:lnTo>
                <a:lnTo>
                  <a:pt x="1184" y="1369"/>
                </a:lnTo>
                <a:lnTo>
                  <a:pt x="1187" y="1371"/>
                </a:lnTo>
                <a:lnTo>
                  <a:pt x="1189" y="1374"/>
                </a:lnTo>
                <a:lnTo>
                  <a:pt x="1196" y="1367"/>
                </a:lnTo>
                <a:lnTo>
                  <a:pt x="1199" y="1359"/>
                </a:lnTo>
                <a:lnTo>
                  <a:pt x="1203" y="1357"/>
                </a:lnTo>
                <a:lnTo>
                  <a:pt x="1215" y="1364"/>
                </a:lnTo>
                <a:lnTo>
                  <a:pt x="1222" y="1371"/>
                </a:lnTo>
                <a:lnTo>
                  <a:pt x="1215" y="1369"/>
                </a:lnTo>
                <a:lnTo>
                  <a:pt x="1210" y="1367"/>
                </a:lnTo>
                <a:lnTo>
                  <a:pt x="1203" y="1367"/>
                </a:lnTo>
                <a:lnTo>
                  <a:pt x="1201" y="1374"/>
                </a:lnTo>
                <a:lnTo>
                  <a:pt x="1199" y="1383"/>
                </a:lnTo>
                <a:lnTo>
                  <a:pt x="1201" y="1390"/>
                </a:lnTo>
                <a:lnTo>
                  <a:pt x="1203" y="1395"/>
                </a:lnTo>
                <a:lnTo>
                  <a:pt x="1208" y="1407"/>
                </a:lnTo>
                <a:lnTo>
                  <a:pt x="1213" y="1409"/>
                </a:lnTo>
                <a:lnTo>
                  <a:pt x="1222" y="1409"/>
                </a:lnTo>
                <a:lnTo>
                  <a:pt x="1241" y="1397"/>
                </a:lnTo>
                <a:lnTo>
                  <a:pt x="1270" y="1386"/>
                </a:lnTo>
                <a:lnTo>
                  <a:pt x="1279" y="1374"/>
                </a:lnTo>
                <a:lnTo>
                  <a:pt x="1289" y="1357"/>
                </a:lnTo>
                <a:lnTo>
                  <a:pt x="1282" y="1376"/>
                </a:lnTo>
                <a:lnTo>
                  <a:pt x="1274" y="1397"/>
                </a:lnTo>
                <a:lnTo>
                  <a:pt x="1274" y="1400"/>
                </a:lnTo>
                <a:lnTo>
                  <a:pt x="1277" y="1400"/>
                </a:lnTo>
                <a:lnTo>
                  <a:pt x="1263" y="1412"/>
                </a:lnTo>
                <a:lnTo>
                  <a:pt x="1251" y="1426"/>
                </a:lnTo>
                <a:lnTo>
                  <a:pt x="1248" y="1433"/>
                </a:lnTo>
                <a:lnTo>
                  <a:pt x="1246" y="1443"/>
                </a:lnTo>
                <a:lnTo>
                  <a:pt x="1248" y="1452"/>
                </a:lnTo>
                <a:lnTo>
                  <a:pt x="1253" y="1454"/>
                </a:lnTo>
                <a:lnTo>
                  <a:pt x="1255" y="1454"/>
                </a:lnTo>
                <a:lnTo>
                  <a:pt x="1263" y="1461"/>
                </a:lnTo>
                <a:lnTo>
                  <a:pt x="1251" y="1461"/>
                </a:lnTo>
                <a:lnTo>
                  <a:pt x="1244" y="1466"/>
                </a:lnTo>
                <a:lnTo>
                  <a:pt x="1241" y="1476"/>
                </a:lnTo>
                <a:lnTo>
                  <a:pt x="1239" y="1492"/>
                </a:lnTo>
                <a:lnTo>
                  <a:pt x="1237" y="1509"/>
                </a:lnTo>
                <a:lnTo>
                  <a:pt x="1234" y="1516"/>
                </a:lnTo>
                <a:lnTo>
                  <a:pt x="1237" y="1521"/>
                </a:lnTo>
                <a:lnTo>
                  <a:pt x="1239" y="1526"/>
                </a:lnTo>
                <a:lnTo>
                  <a:pt x="1241" y="1533"/>
                </a:lnTo>
                <a:lnTo>
                  <a:pt x="1244" y="1533"/>
                </a:lnTo>
                <a:lnTo>
                  <a:pt x="1246" y="1535"/>
                </a:lnTo>
                <a:lnTo>
                  <a:pt x="1246" y="1535"/>
                </a:lnTo>
                <a:lnTo>
                  <a:pt x="1244" y="1537"/>
                </a:lnTo>
                <a:lnTo>
                  <a:pt x="1237" y="1537"/>
                </a:lnTo>
                <a:lnTo>
                  <a:pt x="1234" y="1535"/>
                </a:lnTo>
                <a:lnTo>
                  <a:pt x="1234" y="1533"/>
                </a:lnTo>
                <a:lnTo>
                  <a:pt x="1232" y="1530"/>
                </a:lnTo>
                <a:lnTo>
                  <a:pt x="1227" y="1533"/>
                </a:lnTo>
                <a:lnTo>
                  <a:pt x="1222" y="1535"/>
                </a:lnTo>
                <a:lnTo>
                  <a:pt x="1215" y="1544"/>
                </a:lnTo>
                <a:lnTo>
                  <a:pt x="1210" y="1549"/>
                </a:lnTo>
                <a:lnTo>
                  <a:pt x="1206" y="1552"/>
                </a:lnTo>
                <a:lnTo>
                  <a:pt x="1199" y="1556"/>
                </a:lnTo>
                <a:lnTo>
                  <a:pt x="1191" y="1566"/>
                </a:lnTo>
                <a:lnTo>
                  <a:pt x="1184" y="1575"/>
                </a:lnTo>
                <a:lnTo>
                  <a:pt x="1180" y="1585"/>
                </a:lnTo>
                <a:lnTo>
                  <a:pt x="1180" y="1587"/>
                </a:lnTo>
                <a:lnTo>
                  <a:pt x="1177" y="1594"/>
                </a:lnTo>
                <a:lnTo>
                  <a:pt x="1177" y="1601"/>
                </a:lnTo>
                <a:lnTo>
                  <a:pt x="1180" y="1606"/>
                </a:lnTo>
                <a:lnTo>
                  <a:pt x="1177" y="1611"/>
                </a:lnTo>
                <a:lnTo>
                  <a:pt x="1175" y="1611"/>
                </a:lnTo>
                <a:lnTo>
                  <a:pt x="1173" y="1611"/>
                </a:lnTo>
                <a:lnTo>
                  <a:pt x="1165" y="1609"/>
                </a:lnTo>
                <a:lnTo>
                  <a:pt x="1165" y="1604"/>
                </a:lnTo>
                <a:lnTo>
                  <a:pt x="1165" y="1599"/>
                </a:lnTo>
                <a:lnTo>
                  <a:pt x="1161" y="1601"/>
                </a:lnTo>
                <a:lnTo>
                  <a:pt x="1151" y="1611"/>
                </a:lnTo>
                <a:lnTo>
                  <a:pt x="1144" y="1620"/>
                </a:lnTo>
                <a:lnTo>
                  <a:pt x="1116" y="1632"/>
                </a:lnTo>
                <a:lnTo>
                  <a:pt x="1101" y="1644"/>
                </a:lnTo>
                <a:lnTo>
                  <a:pt x="1094" y="1649"/>
                </a:lnTo>
                <a:lnTo>
                  <a:pt x="1085" y="1656"/>
                </a:lnTo>
                <a:lnTo>
                  <a:pt x="1080" y="1663"/>
                </a:lnTo>
                <a:lnTo>
                  <a:pt x="1075" y="1675"/>
                </a:lnTo>
                <a:lnTo>
                  <a:pt x="1073" y="1684"/>
                </a:lnTo>
                <a:lnTo>
                  <a:pt x="1071" y="1689"/>
                </a:lnTo>
                <a:lnTo>
                  <a:pt x="1071" y="1694"/>
                </a:lnTo>
                <a:lnTo>
                  <a:pt x="1073" y="1699"/>
                </a:lnTo>
                <a:lnTo>
                  <a:pt x="1083" y="1706"/>
                </a:lnTo>
                <a:lnTo>
                  <a:pt x="1085" y="1711"/>
                </a:lnTo>
                <a:lnTo>
                  <a:pt x="1083" y="1713"/>
                </a:lnTo>
                <a:lnTo>
                  <a:pt x="1080" y="1713"/>
                </a:lnTo>
                <a:lnTo>
                  <a:pt x="1075" y="1711"/>
                </a:lnTo>
                <a:lnTo>
                  <a:pt x="1071" y="1708"/>
                </a:lnTo>
                <a:lnTo>
                  <a:pt x="1071" y="1706"/>
                </a:lnTo>
                <a:lnTo>
                  <a:pt x="1066" y="1703"/>
                </a:lnTo>
                <a:lnTo>
                  <a:pt x="1061" y="1703"/>
                </a:lnTo>
                <a:lnTo>
                  <a:pt x="1056" y="1706"/>
                </a:lnTo>
                <a:lnTo>
                  <a:pt x="1056" y="1715"/>
                </a:lnTo>
                <a:lnTo>
                  <a:pt x="1056" y="1715"/>
                </a:lnTo>
                <a:lnTo>
                  <a:pt x="1054" y="1715"/>
                </a:lnTo>
                <a:lnTo>
                  <a:pt x="1052" y="1713"/>
                </a:lnTo>
                <a:lnTo>
                  <a:pt x="1045" y="1701"/>
                </a:lnTo>
                <a:lnTo>
                  <a:pt x="1045" y="1696"/>
                </a:lnTo>
                <a:lnTo>
                  <a:pt x="1049" y="1694"/>
                </a:lnTo>
                <a:lnTo>
                  <a:pt x="1052" y="1692"/>
                </a:lnTo>
                <a:lnTo>
                  <a:pt x="1049" y="1689"/>
                </a:lnTo>
                <a:lnTo>
                  <a:pt x="1047" y="1692"/>
                </a:lnTo>
                <a:lnTo>
                  <a:pt x="1038" y="1692"/>
                </a:lnTo>
                <a:lnTo>
                  <a:pt x="1033" y="1692"/>
                </a:lnTo>
                <a:lnTo>
                  <a:pt x="1033" y="1689"/>
                </a:lnTo>
                <a:lnTo>
                  <a:pt x="1035" y="1684"/>
                </a:lnTo>
                <a:lnTo>
                  <a:pt x="1033" y="1684"/>
                </a:lnTo>
                <a:lnTo>
                  <a:pt x="1004" y="1694"/>
                </a:lnTo>
                <a:lnTo>
                  <a:pt x="993" y="1701"/>
                </a:lnTo>
                <a:lnTo>
                  <a:pt x="978" y="1711"/>
                </a:lnTo>
                <a:lnTo>
                  <a:pt x="966" y="1722"/>
                </a:lnTo>
                <a:lnTo>
                  <a:pt x="957" y="1739"/>
                </a:lnTo>
                <a:lnTo>
                  <a:pt x="947" y="1748"/>
                </a:lnTo>
                <a:lnTo>
                  <a:pt x="938" y="1753"/>
                </a:lnTo>
                <a:lnTo>
                  <a:pt x="936" y="1758"/>
                </a:lnTo>
                <a:lnTo>
                  <a:pt x="933" y="1760"/>
                </a:lnTo>
                <a:lnTo>
                  <a:pt x="931" y="1763"/>
                </a:lnTo>
                <a:lnTo>
                  <a:pt x="929" y="1765"/>
                </a:lnTo>
                <a:lnTo>
                  <a:pt x="926" y="1763"/>
                </a:lnTo>
                <a:lnTo>
                  <a:pt x="924" y="1760"/>
                </a:lnTo>
                <a:lnTo>
                  <a:pt x="919" y="1763"/>
                </a:lnTo>
                <a:lnTo>
                  <a:pt x="910" y="1770"/>
                </a:lnTo>
                <a:lnTo>
                  <a:pt x="907" y="1772"/>
                </a:lnTo>
                <a:lnTo>
                  <a:pt x="907" y="1775"/>
                </a:lnTo>
                <a:lnTo>
                  <a:pt x="907" y="1782"/>
                </a:lnTo>
                <a:lnTo>
                  <a:pt x="907" y="1789"/>
                </a:lnTo>
                <a:lnTo>
                  <a:pt x="905" y="1796"/>
                </a:lnTo>
                <a:lnTo>
                  <a:pt x="902" y="1801"/>
                </a:lnTo>
                <a:lnTo>
                  <a:pt x="907" y="1801"/>
                </a:lnTo>
                <a:lnTo>
                  <a:pt x="910" y="1798"/>
                </a:lnTo>
                <a:lnTo>
                  <a:pt x="917" y="1794"/>
                </a:lnTo>
                <a:lnTo>
                  <a:pt x="919" y="1786"/>
                </a:lnTo>
                <a:lnTo>
                  <a:pt x="917" y="1779"/>
                </a:lnTo>
                <a:lnTo>
                  <a:pt x="919" y="1777"/>
                </a:lnTo>
                <a:lnTo>
                  <a:pt x="924" y="1779"/>
                </a:lnTo>
                <a:lnTo>
                  <a:pt x="931" y="1791"/>
                </a:lnTo>
                <a:lnTo>
                  <a:pt x="933" y="1791"/>
                </a:lnTo>
                <a:lnTo>
                  <a:pt x="943" y="1789"/>
                </a:lnTo>
                <a:lnTo>
                  <a:pt x="945" y="1784"/>
                </a:lnTo>
                <a:lnTo>
                  <a:pt x="947" y="1779"/>
                </a:lnTo>
                <a:lnTo>
                  <a:pt x="947" y="1763"/>
                </a:lnTo>
                <a:lnTo>
                  <a:pt x="947" y="1760"/>
                </a:lnTo>
                <a:lnTo>
                  <a:pt x="952" y="1760"/>
                </a:lnTo>
                <a:lnTo>
                  <a:pt x="955" y="1765"/>
                </a:lnTo>
                <a:lnTo>
                  <a:pt x="957" y="1772"/>
                </a:lnTo>
                <a:lnTo>
                  <a:pt x="959" y="1777"/>
                </a:lnTo>
                <a:lnTo>
                  <a:pt x="957" y="1779"/>
                </a:lnTo>
                <a:lnTo>
                  <a:pt x="955" y="1779"/>
                </a:lnTo>
                <a:lnTo>
                  <a:pt x="957" y="1782"/>
                </a:lnTo>
                <a:lnTo>
                  <a:pt x="959" y="1784"/>
                </a:lnTo>
                <a:lnTo>
                  <a:pt x="962" y="1784"/>
                </a:lnTo>
                <a:lnTo>
                  <a:pt x="966" y="1782"/>
                </a:lnTo>
                <a:lnTo>
                  <a:pt x="969" y="1777"/>
                </a:lnTo>
                <a:lnTo>
                  <a:pt x="974" y="1775"/>
                </a:lnTo>
                <a:lnTo>
                  <a:pt x="978" y="1777"/>
                </a:lnTo>
                <a:lnTo>
                  <a:pt x="983" y="1770"/>
                </a:lnTo>
                <a:lnTo>
                  <a:pt x="1000" y="1751"/>
                </a:lnTo>
                <a:lnTo>
                  <a:pt x="1000" y="1748"/>
                </a:lnTo>
                <a:lnTo>
                  <a:pt x="1002" y="1734"/>
                </a:lnTo>
                <a:lnTo>
                  <a:pt x="1004" y="1732"/>
                </a:lnTo>
                <a:lnTo>
                  <a:pt x="1009" y="1730"/>
                </a:lnTo>
                <a:lnTo>
                  <a:pt x="1014" y="1727"/>
                </a:lnTo>
                <a:lnTo>
                  <a:pt x="1016" y="1725"/>
                </a:lnTo>
                <a:lnTo>
                  <a:pt x="1021" y="1730"/>
                </a:lnTo>
                <a:lnTo>
                  <a:pt x="1028" y="1732"/>
                </a:lnTo>
                <a:lnTo>
                  <a:pt x="1030" y="1734"/>
                </a:lnTo>
                <a:lnTo>
                  <a:pt x="1030" y="1737"/>
                </a:lnTo>
                <a:lnTo>
                  <a:pt x="1023" y="1734"/>
                </a:lnTo>
                <a:lnTo>
                  <a:pt x="1021" y="1734"/>
                </a:lnTo>
                <a:lnTo>
                  <a:pt x="1019" y="1737"/>
                </a:lnTo>
                <a:lnTo>
                  <a:pt x="1016" y="1739"/>
                </a:lnTo>
                <a:lnTo>
                  <a:pt x="1014" y="1744"/>
                </a:lnTo>
                <a:lnTo>
                  <a:pt x="1014" y="1751"/>
                </a:lnTo>
                <a:lnTo>
                  <a:pt x="1014" y="1753"/>
                </a:lnTo>
                <a:lnTo>
                  <a:pt x="1019" y="1756"/>
                </a:lnTo>
                <a:lnTo>
                  <a:pt x="1030" y="1753"/>
                </a:lnTo>
                <a:lnTo>
                  <a:pt x="1035" y="1753"/>
                </a:lnTo>
                <a:lnTo>
                  <a:pt x="1040" y="1748"/>
                </a:lnTo>
                <a:lnTo>
                  <a:pt x="1045" y="1744"/>
                </a:lnTo>
                <a:lnTo>
                  <a:pt x="1047" y="1741"/>
                </a:lnTo>
                <a:lnTo>
                  <a:pt x="1054" y="1746"/>
                </a:lnTo>
                <a:lnTo>
                  <a:pt x="1056" y="1744"/>
                </a:lnTo>
                <a:lnTo>
                  <a:pt x="1059" y="1741"/>
                </a:lnTo>
                <a:lnTo>
                  <a:pt x="1064" y="1739"/>
                </a:lnTo>
                <a:lnTo>
                  <a:pt x="1066" y="1741"/>
                </a:lnTo>
                <a:lnTo>
                  <a:pt x="1071" y="1741"/>
                </a:lnTo>
                <a:lnTo>
                  <a:pt x="1071" y="1739"/>
                </a:lnTo>
                <a:lnTo>
                  <a:pt x="1075" y="1734"/>
                </a:lnTo>
                <a:lnTo>
                  <a:pt x="1078" y="1732"/>
                </a:lnTo>
                <a:lnTo>
                  <a:pt x="1085" y="1730"/>
                </a:lnTo>
                <a:lnTo>
                  <a:pt x="1097" y="1720"/>
                </a:lnTo>
                <a:lnTo>
                  <a:pt x="1101" y="1715"/>
                </a:lnTo>
                <a:lnTo>
                  <a:pt x="1104" y="1718"/>
                </a:lnTo>
                <a:lnTo>
                  <a:pt x="1106" y="1715"/>
                </a:lnTo>
                <a:lnTo>
                  <a:pt x="1111" y="1713"/>
                </a:lnTo>
                <a:lnTo>
                  <a:pt x="1113" y="1713"/>
                </a:lnTo>
                <a:lnTo>
                  <a:pt x="1113" y="1713"/>
                </a:lnTo>
                <a:lnTo>
                  <a:pt x="1118" y="1715"/>
                </a:lnTo>
                <a:lnTo>
                  <a:pt x="1118" y="1718"/>
                </a:lnTo>
                <a:lnTo>
                  <a:pt x="1116" y="1734"/>
                </a:lnTo>
                <a:lnTo>
                  <a:pt x="1118" y="1737"/>
                </a:lnTo>
                <a:lnTo>
                  <a:pt x="1120" y="1734"/>
                </a:lnTo>
                <a:lnTo>
                  <a:pt x="1123" y="1730"/>
                </a:lnTo>
                <a:lnTo>
                  <a:pt x="1125" y="1722"/>
                </a:lnTo>
                <a:lnTo>
                  <a:pt x="1125" y="1718"/>
                </a:lnTo>
                <a:lnTo>
                  <a:pt x="1132" y="1713"/>
                </a:lnTo>
                <a:lnTo>
                  <a:pt x="1168" y="1701"/>
                </a:lnTo>
                <a:lnTo>
                  <a:pt x="1173" y="1694"/>
                </a:lnTo>
                <a:lnTo>
                  <a:pt x="1177" y="1682"/>
                </a:lnTo>
                <a:lnTo>
                  <a:pt x="1180" y="1680"/>
                </a:lnTo>
                <a:lnTo>
                  <a:pt x="1182" y="1680"/>
                </a:lnTo>
                <a:lnTo>
                  <a:pt x="1182" y="1682"/>
                </a:lnTo>
                <a:lnTo>
                  <a:pt x="1182" y="1692"/>
                </a:lnTo>
                <a:lnTo>
                  <a:pt x="1184" y="1694"/>
                </a:lnTo>
                <a:lnTo>
                  <a:pt x="1187" y="1692"/>
                </a:lnTo>
                <a:lnTo>
                  <a:pt x="1189" y="1687"/>
                </a:lnTo>
                <a:lnTo>
                  <a:pt x="1196" y="1680"/>
                </a:lnTo>
                <a:lnTo>
                  <a:pt x="1196" y="1677"/>
                </a:lnTo>
                <a:lnTo>
                  <a:pt x="1196" y="1673"/>
                </a:lnTo>
                <a:lnTo>
                  <a:pt x="1194" y="1670"/>
                </a:lnTo>
                <a:lnTo>
                  <a:pt x="1191" y="1668"/>
                </a:lnTo>
                <a:lnTo>
                  <a:pt x="1187" y="1665"/>
                </a:lnTo>
                <a:lnTo>
                  <a:pt x="1184" y="1665"/>
                </a:lnTo>
                <a:lnTo>
                  <a:pt x="1182" y="1665"/>
                </a:lnTo>
                <a:lnTo>
                  <a:pt x="1184" y="1663"/>
                </a:lnTo>
                <a:lnTo>
                  <a:pt x="1191" y="1651"/>
                </a:lnTo>
                <a:lnTo>
                  <a:pt x="1194" y="1649"/>
                </a:lnTo>
                <a:lnTo>
                  <a:pt x="1203" y="1649"/>
                </a:lnTo>
                <a:lnTo>
                  <a:pt x="1206" y="1646"/>
                </a:lnTo>
                <a:lnTo>
                  <a:pt x="1210" y="1644"/>
                </a:lnTo>
                <a:lnTo>
                  <a:pt x="1215" y="1644"/>
                </a:lnTo>
                <a:lnTo>
                  <a:pt x="1218" y="1644"/>
                </a:lnTo>
                <a:lnTo>
                  <a:pt x="1218" y="1642"/>
                </a:lnTo>
                <a:lnTo>
                  <a:pt x="1215" y="1642"/>
                </a:lnTo>
                <a:lnTo>
                  <a:pt x="1210" y="1639"/>
                </a:lnTo>
                <a:lnTo>
                  <a:pt x="1213" y="1635"/>
                </a:lnTo>
                <a:lnTo>
                  <a:pt x="1222" y="1630"/>
                </a:lnTo>
                <a:lnTo>
                  <a:pt x="1227" y="1630"/>
                </a:lnTo>
                <a:lnTo>
                  <a:pt x="1232" y="1632"/>
                </a:lnTo>
                <a:lnTo>
                  <a:pt x="1237" y="1632"/>
                </a:lnTo>
                <a:lnTo>
                  <a:pt x="1237" y="1632"/>
                </a:lnTo>
                <a:lnTo>
                  <a:pt x="1241" y="1628"/>
                </a:lnTo>
                <a:lnTo>
                  <a:pt x="1244" y="1618"/>
                </a:lnTo>
                <a:lnTo>
                  <a:pt x="1246" y="1616"/>
                </a:lnTo>
                <a:lnTo>
                  <a:pt x="1248" y="1613"/>
                </a:lnTo>
                <a:lnTo>
                  <a:pt x="1251" y="1613"/>
                </a:lnTo>
                <a:lnTo>
                  <a:pt x="1255" y="1613"/>
                </a:lnTo>
                <a:lnTo>
                  <a:pt x="1258" y="1613"/>
                </a:lnTo>
                <a:lnTo>
                  <a:pt x="1263" y="1613"/>
                </a:lnTo>
                <a:lnTo>
                  <a:pt x="1265" y="1609"/>
                </a:lnTo>
                <a:lnTo>
                  <a:pt x="1270" y="1604"/>
                </a:lnTo>
                <a:lnTo>
                  <a:pt x="1274" y="1599"/>
                </a:lnTo>
                <a:lnTo>
                  <a:pt x="1277" y="1599"/>
                </a:lnTo>
                <a:lnTo>
                  <a:pt x="1279" y="1597"/>
                </a:lnTo>
                <a:lnTo>
                  <a:pt x="1282" y="1594"/>
                </a:lnTo>
                <a:lnTo>
                  <a:pt x="1286" y="1592"/>
                </a:lnTo>
                <a:lnTo>
                  <a:pt x="1291" y="1594"/>
                </a:lnTo>
                <a:lnTo>
                  <a:pt x="1293" y="1587"/>
                </a:lnTo>
                <a:lnTo>
                  <a:pt x="1298" y="1585"/>
                </a:lnTo>
                <a:lnTo>
                  <a:pt x="1298" y="1582"/>
                </a:lnTo>
                <a:lnTo>
                  <a:pt x="1303" y="1573"/>
                </a:lnTo>
                <a:lnTo>
                  <a:pt x="1303" y="1568"/>
                </a:lnTo>
                <a:lnTo>
                  <a:pt x="1300" y="1561"/>
                </a:lnTo>
                <a:lnTo>
                  <a:pt x="1300" y="1561"/>
                </a:lnTo>
                <a:lnTo>
                  <a:pt x="1298" y="1559"/>
                </a:lnTo>
                <a:lnTo>
                  <a:pt x="1300" y="1554"/>
                </a:lnTo>
                <a:lnTo>
                  <a:pt x="1312" y="1544"/>
                </a:lnTo>
                <a:lnTo>
                  <a:pt x="1317" y="1544"/>
                </a:lnTo>
                <a:lnTo>
                  <a:pt x="1319" y="1547"/>
                </a:lnTo>
                <a:lnTo>
                  <a:pt x="1322" y="1547"/>
                </a:lnTo>
                <a:lnTo>
                  <a:pt x="1324" y="1537"/>
                </a:lnTo>
                <a:lnTo>
                  <a:pt x="1324" y="1535"/>
                </a:lnTo>
                <a:lnTo>
                  <a:pt x="1336" y="1533"/>
                </a:lnTo>
                <a:lnTo>
                  <a:pt x="1338" y="1533"/>
                </a:lnTo>
                <a:lnTo>
                  <a:pt x="1341" y="1526"/>
                </a:lnTo>
                <a:lnTo>
                  <a:pt x="1345" y="1521"/>
                </a:lnTo>
                <a:lnTo>
                  <a:pt x="1348" y="1518"/>
                </a:lnTo>
                <a:lnTo>
                  <a:pt x="1348" y="1514"/>
                </a:lnTo>
                <a:lnTo>
                  <a:pt x="1350" y="1511"/>
                </a:lnTo>
                <a:lnTo>
                  <a:pt x="1357" y="1509"/>
                </a:lnTo>
                <a:lnTo>
                  <a:pt x="1362" y="1507"/>
                </a:lnTo>
                <a:lnTo>
                  <a:pt x="1372" y="1499"/>
                </a:lnTo>
                <a:lnTo>
                  <a:pt x="1374" y="1495"/>
                </a:lnTo>
                <a:lnTo>
                  <a:pt x="1379" y="1483"/>
                </a:lnTo>
                <a:lnTo>
                  <a:pt x="1402" y="1480"/>
                </a:lnTo>
                <a:lnTo>
                  <a:pt x="1402" y="1473"/>
                </a:lnTo>
                <a:lnTo>
                  <a:pt x="1402" y="1473"/>
                </a:lnTo>
                <a:lnTo>
                  <a:pt x="1412" y="1469"/>
                </a:lnTo>
                <a:lnTo>
                  <a:pt x="1417" y="1471"/>
                </a:lnTo>
                <a:lnTo>
                  <a:pt x="1419" y="1469"/>
                </a:lnTo>
                <a:lnTo>
                  <a:pt x="1419" y="1459"/>
                </a:lnTo>
                <a:lnTo>
                  <a:pt x="1421" y="1454"/>
                </a:lnTo>
                <a:lnTo>
                  <a:pt x="1417" y="1454"/>
                </a:lnTo>
                <a:lnTo>
                  <a:pt x="1417" y="1452"/>
                </a:lnTo>
                <a:lnTo>
                  <a:pt x="1428" y="1445"/>
                </a:lnTo>
                <a:lnTo>
                  <a:pt x="1428" y="1443"/>
                </a:lnTo>
                <a:lnTo>
                  <a:pt x="1428" y="1438"/>
                </a:lnTo>
                <a:lnTo>
                  <a:pt x="1431" y="1431"/>
                </a:lnTo>
                <a:lnTo>
                  <a:pt x="1440" y="1421"/>
                </a:lnTo>
                <a:lnTo>
                  <a:pt x="1443" y="1419"/>
                </a:lnTo>
                <a:lnTo>
                  <a:pt x="1447" y="1416"/>
                </a:lnTo>
                <a:lnTo>
                  <a:pt x="1452" y="1414"/>
                </a:lnTo>
                <a:lnTo>
                  <a:pt x="1462" y="1402"/>
                </a:lnTo>
                <a:lnTo>
                  <a:pt x="1466" y="1395"/>
                </a:lnTo>
                <a:lnTo>
                  <a:pt x="1466" y="1390"/>
                </a:lnTo>
                <a:lnTo>
                  <a:pt x="1466" y="1388"/>
                </a:lnTo>
                <a:lnTo>
                  <a:pt x="1466" y="1386"/>
                </a:lnTo>
                <a:lnTo>
                  <a:pt x="1462" y="1381"/>
                </a:lnTo>
                <a:lnTo>
                  <a:pt x="1450" y="1371"/>
                </a:lnTo>
                <a:lnTo>
                  <a:pt x="1443" y="1369"/>
                </a:lnTo>
                <a:lnTo>
                  <a:pt x="1438" y="1367"/>
                </a:lnTo>
                <a:lnTo>
                  <a:pt x="1426" y="1362"/>
                </a:lnTo>
                <a:lnTo>
                  <a:pt x="1424" y="1357"/>
                </a:lnTo>
                <a:lnTo>
                  <a:pt x="1426" y="1350"/>
                </a:lnTo>
                <a:lnTo>
                  <a:pt x="1428" y="1338"/>
                </a:lnTo>
                <a:lnTo>
                  <a:pt x="1428" y="1336"/>
                </a:lnTo>
                <a:lnTo>
                  <a:pt x="1443" y="1324"/>
                </a:lnTo>
                <a:lnTo>
                  <a:pt x="1445" y="1319"/>
                </a:lnTo>
                <a:lnTo>
                  <a:pt x="1447" y="1314"/>
                </a:lnTo>
                <a:lnTo>
                  <a:pt x="1452" y="1310"/>
                </a:lnTo>
                <a:lnTo>
                  <a:pt x="1452" y="1307"/>
                </a:lnTo>
                <a:lnTo>
                  <a:pt x="1450" y="1305"/>
                </a:lnTo>
                <a:lnTo>
                  <a:pt x="1450" y="1305"/>
                </a:lnTo>
                <a:lnTo>
                  <a:pt x="1459" y="1295"/>
                </a:lnTo>
                <a:lnTo>
                  <a:pt x="1462" y="1293"/>
                </a:lnTo>
                <a:lnTo>
                  <a:pt x="1464" y="1295"/>
                </a:lnTo>
                <a:lnTo>
                  <a:pt x="1464" y="1295"/>
                </a:lnTo>
                <a:lnTo>
                  <a:pt x="1464" y="1303"/>
                </a:lnTo>
                <a:lnTo>
                  <a:pt x="1464" y="1303"/>
                </a:lnTo>
                <a:lnTo>
                  <a:pt x="1471" y="1300"/>
                </a:lnTo>
                <a:lnTo>
                  <a:pt x="1478" y="1298"/>
                </a:lnTo>
                <a:lnTo>
                  <a:pt x="1481" y="1295"/>
                </a:lnTo>
                <a:lnTo>
                  <a:pt x="1481" y="1288"/>
                </a:lnTo>
                <a:lnTo>
                  <a:pt x="1481" y="1286"/>
                </a:lnTo>
                <a:lnTo>
                  <a:pt x="1471" y="1281"/>
                </a:lnTo>
                <a:lnTo>
                  <a:pt x="1473" y="1281"/>
                </a:lnTo>
                <a:lnTo>
                  <a:pt x="1478" y="1279"/>
                </a:lnTo>
                <a:lnTo>
                  <a:pt x="1490" y="1276"/>
                </a:lnTo>
                <a:lnTo>
                  <a:pt x="1495" y="1274"/>
                </a:lnTo>
                <a:lnTo>
                  <a:pt x="1499" y="1265"/>
                </a:lnTo>
                <a:lnTo>
                  <a:pt x="1502" y="1260"/>
                </a:lnTo>
                <a:lnTo>
                  <a:pt x="1502" y="1255"/>
                </a:lnTo>
                <a:lnTo>
                  <a:pt x="1499" y="1250"/>
                </a:lnTo>
                <a:lnTo>
                  <a:pt x="1495" y="1246"/>
                </a:lnTo>
                <a:lnTo>
                  <a:pt x="1488" y="1239"/>
                </a:lnTo>
                <a:lnTo>
                  <a:pt x="1481" y="1234"/>
                </a:lnTo>
                <a:lnTo>
                  <a:pt x="1481" y="1231"/>
                </a:lnTo>
                <a:lnTo>
                  <a:pt x="1485" y="1231"/>
                </a:lnTo>
                <a:lnTo>
                  <a:pt x="1492" y="1236"/>
                </a:lnTo>
                <a:lnTo>
                  <a:pt x="1497" y="1239"/>
                </a:lnTo>
                <a:lnTo>
                  <a:pt x="1499" y="1239"/>
                </a:lnTo>
                <a:lnTo>
                  <a:pt x="1507" y="1236"/>
                </a:lnTo>
                <a:lnTo>
                  <a:pt x="1514" y="1227"/>
                </a:lnTo>
                <a:lnTo>
                  <a:pt x="1518" y="1222"/>
                </a:lnTo>
                <a:lnTo>
                  <a:pt x="1518" y="1220"/>
                </a:lnTo>
                <a:lnTo>
                  <a:pt x="1516" y="1215"/>
                </a:lnTo>
                <a:lnTo>
                  <a:pt x="1516" y="1212"/>
                </a:lnTo>
                <a:lnTo>
                  <a:pt x="1518" y="1205"/>
                </a:lnTo>
                <a:lnTo>
                  <a:pt x="1533" y="1189"/>
                </a:lnTo>
                <a:lnTo>
                  <a:pt x="1537" y="1182"/>
                </a:lnTo>
                <a:lnTo>
                  <a:pt x="1542" y="1182"/>
                </a:lnTo>
                <a:lnTo>
                  <a:pt x="1544" y="1179"/>
                </a:lnTo>
                <a:lnTo>
                  <a:pt x="1542" y="1172"/>
                </a:lnTo>
                <a:lnTo>
                  <a:pt x="1542" y="1170"/>
                </a:lnTo>
                <a:lnTo>
                  <a:pt x="1544" y="1163"/>
                </a:lnTo>
                <a:lnTo>
                  <a:pt x="1552" y="1156"/>
                </a:lnTo>
                <a:lnTo>
                  <a:pt x="1556" y="1151"/>
                </a:lnTo>
                <a:lnTo>
                  <a:pt x="1566" y="1148"/>
                </a:lnTo>
                <a:lnTo>
                  <a:pt x="1573" y="1144"/>
                </a:lnTo>
                <a:lnTo>
                  <a:pt x="1575" y="1137"/>
                </a:lnTo>
                <a:lnTo>
                  <a:pt x="1582" y="1129"/>
                </a:lnTo>
                <a:lnTo>
                  <a:pt x="1599" y="1118"/>
                </a:lnTo>
                <a:lnTo>
                  <a:pt x="1599" y="1118"/>
                </a:lnTo>
                <a:lnTo>
                  <a:pt x="1601" y="1118"/>
                </a:lnTo>
                <a:lnTo>
                  <a:pt x="1606" y="1122"/>
                </a:lnTo>
                <a:lnTo>
                  <a:pt x="1623" y="1120"/>
                </a:lnTo>
                <a:lnTo>
                  <a:pt x="1630" y="1118"/>
                </a:lnTo>
                <a:lnTo>
                  <a:pt x="1630" y="1118"/>
                </a:lnTo>
                <a:lnTo>
                  <a:pt x="1634" y="1108"/>
                </a:lnTo>
                <a:lnTo>
                  <a:pt x="1637" y="1103"/>
                </a:lnTo>
                <a:lnTo>
                  <a:pt x="1642" y="1096"/>
                </a:lnTo>
                <a:lnTo>
                  <a:pt x="1644" y="1094"/>
                </a:lnTo>
                <a:lnTo>
                  <a:pt x="1653" y="1091"/>
                </a:lnTo>
                <a:lnTo>
                  <a:pt x="1658" y="1094"/>
                </a:lnTo>
                <a:lnTo>
                  <a:pt x="1646" y="1103"/>
                </a:lnTo>
                <a:lnTo>
                  <a:pt x="1639" y="1108"/>
                </a:lnTo>
                <a:lnTo>
                  <a:pt x="1637" y="1115"/>
                </a:lnTo>
                <a:lnTo>
                  <a:pt x="1634" y="1120"/>
                </a:lnTo>
                <a:lnTo>
                  <a:pt x="1632" y="1125"/>
                </a:lnTo>
                <a:lnTo>
                  <a:pt x="1632" y="1125"/>
                </a:lnTo>
                <a:lnTo>
                  <a:pt x="1627" y="1127"/>
                </a:lnTo>
                <a:lnTo>
                  <a:pt x="1625" y="1132"/>
                </a:lnTo>
                <a:lnTo>
                  <a:pt x="1630" y="1137"/>
                </a:lnTo>
                <a:lnTo>
                  <a:pt x="1649" y="1148"/>
                </a:lnTo>
                <a:lnTo>
                  <a:pt x="1656" y="1151"/>
                </a:lnTo>
                <a:lnTo>
                  <a:pt x="1672" y="1153"/>
                </a:lnTo>
                <a:lnTo>
                  <a:pt x="1675" y="1158"/>
                </a:lnTo>
                <a:lnTo>
                  <a:pt x="1675" y="1160"/>
                </a:lnTo>
                <a:lnTo>
                  <a:pt x="1670" y="1160"/>
                </a:lnTo>
                <a:lnTo>
                  <a:pt x="1646" y="1153"/>
                </a:lnTo>
                <a:lnTo>
                  <a:pt x="1637" y="1153"/>
                </a:lnTo>
                <a:lnTo>
                  <a:pt x="1630" y="1156"/>
                </a:lnTo>
                <a:lnTo>
                  <a:pt x="1623" y="1158"/>
                </a:lnTo>
                <a:lnTo>
                  <a:pt x="1620" y="1156"/>
                </a:lnTo>
                <a:lnTo>
                  <a:pt x="1616" y="1151"/>
                </a:lnTo>
                <a:lnTo>
                  <a:pt x="1611" y="1148"/>
                </a:lnTo>
                <a:lnTo>
                  <a:pt x="1608" y="1148"/>
                </a:lnTo>
                <a:lnTo>
                  <a:pt x="1592" y="1160"/>
                </a:lnTo>
                <a:lnTo>
                  <a:pt x="1582" y="1170"/>
                </a:lnTo>
                <a:lnTo>
                  <a:pt x="1566" y="1182"/>
                </a:lnTo>
                <a:lnTo>
                  <a:pt x="1563" y="1184"/>
                </a:lnTo>
                <a:lnTo>
                  <a:pt x="1563" y="1191"/>
                </a:lnTo>
                <a:lnTo>
                  <a:pt x="1566" y="1201"/>
                </a:lnTo>
                <a:lnTo>
                  <a:pt x="1566" y="1210"/>
                </a:lnTo>
                <a:lnTo>
                  <a:pt x="1563" y="1231"/>
                </a:lnTo>
                <a:lnTo>
                  <a:pt x="1561" y="1241"/>
                </a:lnTo>
                <a:lnTo>
                  <a:pt x="1552" y="1253"/>
                </a:lnTo>
                <a:lnTo>
                  <a:pt x="1547" y="1265"/>
                </a:lnTo>
                <a:lnTo>
                  <a:pt x="1544" y="1272"/>
                </a:lnTo>
                <a:lnTo>
                  <a:pt x="1542" y="1288"/>
                </a:lnTo>
                <a:lnTo>
                  <a:pt x="1542" y="1293"/>
                </a:lnTo>
                <a:lnTo>
                  <a:pt x="1547" y="1295"/>
                </a:lnTo>
                <a:lnTo>
                  <a:pt x="1559" y="1300"/>
                </a:lnTo>
                <a:lnTo>
                  <a:pt x="1561" y="1300"/>
                </a:lnTo>
                <a:lnTo>
                  <a:pt x="1563" y="1300"/>
                </a:lnTo>
                <a:lnTo>
                  <a:pt x="1580" y="1286"/>
                </a:lnTo>
                <a:lnTo>
                  <a:pt x="1582" y="1286"/>
                </a:lnTo>
                <a:lnTo>
                  <a:pt x="1582" y="1286"/>
                </a:lnTo>
                <a:lnTo>
                  <a:pt x="1575" y="1303"/>
                </a:lnTo>
                <a:lnTo>
                  <a:pt x="1571" y="1307"/>
                </a:lnTo>
                <a:lnTo>
                  <a:pt x="1566" y="1317"/>
                </a:lnTo>
                <a:lnTo>
                  <a:pt x="1559" y="1319"/>
                </a:lnTo>
                <a:lnTo>
                  <a:pt x="1549" y="1322"/>
                </a:lnTo>
                <a:lnTo>
                  <a:pt x="1542" y="1329"/>
                </a:lnTo>
                <a:lnTo>
                  <a:pt x="1540" y="1331"/>
                </a:lnTo>
                <a:lnTo>
                  <a:pt x="1537" y="1336"/>
                </a:lnTo>
                <a:lnTo>
                  <a:pt x="1537" y="1343"/>
                </a:lnTo>
                <a:lnTo>
                  <a:pt x="1537" y="1345"/>
                </a:lnTo>
                <a:lnTo>
                  <a:pt x="1540" y="1345"/>
                </a:lnTo>
                <a:lnTo>
                  <a:pt x="1549" y="1352"/>
                </a:lnTo>
                <a:lnTo>
                  <a:pt x="1554" y="1352"/>
                </a:lnTo>
                <a:lnTo>
                  <a:pt x="1561" y="1348"/>
                </a:lnTo>
                <a:lnTo>
                  <a:pt x="1568" y="1345"/>
                </a:lnTo>
                <a:lnTo>
                  <a:pt x="1573" y="1348"/>
                </a:lnTo>
                <a:lnTo>
                  <a:pt x="1575" y="1348"/>
                </a:lnTo>
                <a:lnTo>
                  <a:pt x="1578" y="1345"/>
                </a:lnTo>
                <a:lnTo>
                  <a:pt x="1578" y="1343"/>
                </a:lnTo>
                <a:lnTo>
                  <a:pt x="1575" y="1341"/>
                </a:lnTo>
                <a:lnTo>
                  <a:pt x="1578" y="1338"/>
                </a:lnTo>
                <a:lnTo>
                  <a:pt x="1582" y="1341"/>
                </a:lnTo>
                <a:lnTo>
                  <a:pt x="1589" y="1345"/>
                </a:lnTo>
                <a:lnTo>
                  <a:pt x="1589" y="1345"/>
                </a:lnTo>
                <a:lnTo>
                  <a:pt x="1592" y="1338"/>
                </a:lnTo>
                <a:lnTo>
                  <a:pt x="1594" y="1333"/>
                </a:lnTo>
                <a:lnTo>
                  <a:pt x="1601" y="1324"/>
                </a:lnTo>
                <a:lnTo>
                  <a:pt x="1604" y="1319"/>
                </a:lnTo>
                <a:lnTo>
                  <a:pt x="1604" y="1312"/>
                </a:lnTo>
                <a:lnTo>
                  <a:pt x="1606" y="1310"/>
                </a:lnTo>
                <a:lnTo>
                  <a:pt x="1606" y="1310"/>
                </a:lnTo>
                <a:lnTo>
                  <a:pt x="1608" y="1312"/>
                </a:lnTo>
                <a:lnTo>
                  <a:pt x="1611" y="1312"/>
                </a:lnTo>
                <a:lnTo>
                  <a:pt x="1618" y="1307"/>
                </a:lnTo>
                <a:lnTo>
                  <a:pt x="1620" y="1305"/>
                </a:lnTo>
                <a:lnTo>
                  <a:pt x="1623" y="1307"/>
                </a:lnTo>
                <a:lnTo>
                  <a:pt x="1625" y="1307"/>
                </a:lnTo>
                <a:lnTo>
                  <a:pt x="1637" y="1293"/>
                </a:lnTo>
                <a:lnTo>
                  <a:pt x="1637" y="1291"/>
                </a:lnTo>
                <a:lnTo>
                  <a:pt x="1634" y="1284"/>
                </a:lnTo>
                <a:lnTo>
                  <a:pt x="1634" y="1284"/>
                </a:lnTo>
                <a:lnTo>
                  <a:pt x="1637" y="1284"/>
                </a:lnTo>
                <a:lnTo>
                  <a:pt x="1646" y="1288"/>
                </a:lnTo>
                <a:lnTo>
                  <a:pt x="1646" y="1286"/>
                </a:lnTo>
                <a:lnTo>
                  <a:pt x="1644" y="1276"/>
                </a:lnTo>
                <a:lnTo>
                  <a:pt x="1644" y="1274"/>
                </a:lnTo>
                <a:lnTo>
                  <a:pt x="1649" y="1267"/>
                </a:lnTo>
                <a:lnTo>
                  <a:pt x="1651" y="1269"/>
                </a:lnTo>
                <a:lnTo>
                  <a:pt x="1653" y="1281"/>
                </a:lnTo>
                <a:lnTo>
                  <a:pt x="1656" y="1284"/>
                </a:lnTo>
                <a:lnTo>
                  <a:pt x="1656" y="1284"/>
                </a:lnTo>
                <a:lnTo>
                  <a:pt x="1658" y="1269"/>
                </a:lnTo>
                <a:lnTo>
                  <a:pt x="1661" y="1262"/>
                </a:lnTo>
                <a:lnTo>
                  <a:pt x="1663" y="1258"/>
                </a:lnTo>
                <a:lnTo>
                  <a:pt x="1663" y="1246"/>
                </a:lnTo>
                <a:lnTo>
                  <a:pt x="1663" y="1246"/>
                </a:lnTo>
                <a:lnTo>
                  <a:pt x="1670" y="1255"/>
                </a:lnTo>
                <a:lnTo>
                  <a:pt x="1670" y="1258"/>
                </a:lnTo>
                <a:lnTo>
                  <a:pt x="1677" y="1253"/>
                </a:lnTo>
                <a:lnTo>
                  <a:pt x="1682" y="1255"/>
                </a:lnTo>
                <a:lnTo>
                  <a:pt x="1684" y="1258"/>
                </a:lnTo>
                <a:lnTo>
                  <a:pt x="1694" y="1260"/>
                </a:lnTo>
                <a:lnTo>
                  <a:pt x="1698" y="1260"/>
                </a:lnTo>
                <a:lnTo>
                  <a:pt x="1703" y="1260"/>
                </a:lnTo>
                <a:lnTo>
                  <a:pt x="1706" y="1258"/>
                </a:lnTo>
                <a:lnTo>
                  <a:pt x="1708" y="1255"/>
                </a:lnTo>
                <a:lnTo>
                  <a:pt x="1710" y="1255"/>
                </a:lnTo>
                <a:lnTo>
                  <a:pt x="1713" y="1255"/>
                </a:lnTo>
                <a:lnTo>
                  <a:pt x="1713" y="1255"/>
                </a:lnTo>
                <a:lnTo>
                  <a:pt x="1717" y="1239"/>
                </a:lnTo>
                <a:lnTo>
                  <a:pt x="1720" y="1236"/>
                </a:lnTo>
                <a:lnTo>
                  <a:pt x="1722" y="1236"/>
                </a:lnTo>
                <a:lnTo>
                  <a:pt x="1722" y="1236"/>
                </a:lnTo>
                <a:lnTo>
                  <a:pt x="1725" y="1234"/>
                </a:lnTo>
                <a:lnTo>
                  <a:pt x="1722" y="1224"/>
                </a:lnTo>
                <a:lnTo>
                  <a:pt x="1722" y="1217"/>
                </a:lnTo>
                <a:lnTo>
                  <a:pt x="1722" y="1212"/>
                </a:lnTo>
                <a:lnTo>
                  <a:pt x="1722" y="1210"/>
                </a:lnTo>
                <a:lnTo>
                  <a:pt x="1725" y="1208"/>
                </a:lnTo>
                <a:lnTo>
                  <a:pt x="1729" y="1205"/>
                </a:lnTo>
                <a:lnTo>
                  <a:pt x="1732" y="1203"/>
                </a:lnTo>
                <a:lnTo>
                  <a:pt x="1732" y="1198"/>
                </a:lnTo>
                <a:lnTo>
                  <a:pt x="1732" y="1193"/>
                </a:lnTo>
                <a:lnTo>
                  <a:pt x="1727" y="1189"/>
                </a:lnTo>
                <a:lnTo>
                  <a:pt x="1725" y="1189"/>
                </a:lnTo>
                <a:lnTo>
                  <a:pt x="1722" y="1193"/>
                </a:lnTo>
                <a:lnTo>
                  <a:pt x="1715" y="1193"/>
                </a:lnTo>
                <a:lnTo>
                  <a:pt x="1708" y="1196"/>
                </a:lnTo>
                <a:lnTo>
                  <a:pt x="1703" y="1198"/>
                </a:lnTo>
                <a:lnTo>
                  <a:pt x="1701" y="1201"/>
                </a:lnTo>
                <a:lnTo>
                  <a:pt x="1698" y="1201"/>
                </a:lnTo>
                <a:lnTo>
                  <a:pt x="1701" y="1196"/>
                </a:lnTo>
                <a:lnTo>
                  <a:pt x="1706" y="1191"/>
                </a:lnTo>
                <a:lnTo>
                  <a:pt x="1708" y="1191"/>
                </a:lnTo>
                <a:lnTo>
                  <a:pt x="1713" y="1191"/>
                </a:lnTo>
                <a:lnTo>
                  <a:pt x="1715" y="1189"/>
                </a:lnTo>
                <a:lnTo>
                  <a:pt x="1715" y="1186"/>
                </a:lnTo>
                <a:lnTo>
                  <a:pt x="1717" y="1179"/>
                </a:lnTo>
                <a:lnTo>
                  <a:pt x="1715" y="1177"/>
                </a:lnTo>
                <a:lnTo>
                  <a:pt x="1713" y="1174"/>
                </a:lnTo>
                <a:lnTo>
                  <a:pt x="1710" y="1172"/>
                </a:lnTo>
                <a:lnTo>
                  <a:pt x="1701" y="1165"/>
                </a:lnTo>
                <a:lnTo>
                  <a:pt x="1701" y="1163"/>
                </a:lnTo>
                <a:lnTo>
                  <a:pt x="1706" y="1163"/>
                </a:lnTo>
                <a:lnTo>
                  <a:pt x="1708" y="1163"/>
                </a:lnTo>
                <a:lnTo>
                  <a:pt x="1710" y="1160"/>
                </a:lnTo>
                <a:lnTo>
                  <a:pt x="1713" y="1151"/>
                </a:lnTo>
                <a:lnTo>
                  <a:pt x="1717" y="1139"/>
                </a:lnTo>
                <a:lnTo>
                  <a:pt x="1715" y="1139"/>
                </a:lnTo>
                <a:lnTo>
                  <a:pt x="1713" y="1139"/>
                </a:lnTo>
                <a:lnTo>
                  <a:pt x="1708" y="1144"/>
                </a:lnTo>
                <a:lnTo>
                  <a:pt x="1706" y="1144"/>
                </a:lnTo>
                <a:lnTo>
                  <a:pt x="1708" y="1139"/>
                </a:lnTo>
                <a:lnTo>
                  <a:pt x="1710" y="1137"/>
                </a:lnTo>
                <a:lnTo>
                  <a:pt x="1713" y="1134"/>
                </a:lnTo>
                <a:lnTo>
                  <a:pt x="1715" y="1134"/>
                </a:lnTo>
                <a:lnTo>
                  <a:pt x="1720" y="1134"/>
                </a:lnTo>
                <a:lnTo>
                  <a:pt x="1725" y="1134"/>
                </a:lnTo>
                <a:lnTo>
                  <a:pt x="1727" y="1129"/>
                </a:lnTo>
                <a:lnTo>
                  <a:pt x="1734" y="1120"/>
                </a:lnTo>
                <a:lnTo>
                  <a:pt x="1736" y="1118"/>
                </a:lnTo>
                <a:lnTo>
                  <a:pt x="1736" y="1118"/>
                </a:lnTo>
                <a:lnTo>
                  <a:pt x="1729" y="1139"/>
                </a:lnTo>
                <a:lnTo>
                  <a:pt x="1727" y="1146"/>
                </a:lnTo>
                <a:lnTo>
                  <a:pt x="1727" y="1148"/>
                </a:lnTo>
                <a:lnTo>
                  <a:pt x="1734" y="1153"/>
                </a:lnTo>
                <a:lnTo>
                  <a:pt x="1736" y="1153"/>
                </a:lnTo>
                <a:lnTo>
                  <a:pt x="1743" y="1151"/>
                </a:lnTo>
                <a:lnTo>
                  <a:pt x="1746" y="1148"/>
                </a:lnTo>
                <a:lnTo>
                  <a:pt x="1748" y="1141"/>
                </a:lnTo>
                <a:lnTo>
                  <a:pt x="1748" y="1141"/>
                </a:lnTo>
                <a:lnTo>
                  <a:pt x="1751" y="1144"/>
                </a:lnTo>
                <a:lnTo>
                  <a:pt x="1755" y="1144"/>
                </a:lnTo>
                <a:lnTo>
                  <a:pt x="1758" y="1148"/>
                </a:lnTo>
                <a:lnTo>
                  <a:pt x="1760" y="1148"/>
                </a:lnTo>
                <a:lnTo>
                  <a:pt x="1760" y="1146"/>
                </a:lnTo>
                <a:lnTo>
                  <a:pt x="1762" y="1144"/>
                </a:lnTo>
                <a:lnTo>
                  <a:pt x="1765" y="1141"/>
                </a:lnTo>
                <a:lnTo>
                  <a:pt x="1767" y="1139"/>
                </a:lnTo>
                <a:lnTo>
                  <a:pt x="1770" y="1137"/>
                </a:lnTo>
                <a:lnTo>
                  <a:pt x="1774" y="1139"/>
                </a:lnTo>
                <a:lnTo>
                  <a:pt x="1777" y="1139"/>
                </a:lnTo>
                <a:lnTo>
                  <a:pt x="1781" y="1137"/>
                </a:lnTo>
                <a:lnTo>
                  <a:pt x="1788" y="1127"/>
                </a:lnTo>
                <a:lnTo>
                  <a:pt x="1796" y="1120"/>
                </a:lnTo>
                <a:lnTo>
                  <a:pt x="1805" y="1120"/>
                </a:lnTo>
                <a:lnTo>
                  <a:pt x="1810" y="1120"/>
                </a:lnTo>
                <a:lnTo>
                  <a:pt x="1796" y="1129"/>
                </a:lnTo>
                <a:lnTo>
                  <a:pt x="1793" y="1137"/>
                </a:lnTo>
                <a:lnTo>
                  <a:pt x="1796" y="1146"/>
                </a:lnTo>
                <a:lnTo>
                  <a:pt x="1796" y="1148"/>
                </a:lnTo>
                <a:lnTo>
                  <a:pt x="1800" y="1153"/>
                </a:lnTo>
                <a:lnTo>
                  <a:pt x="1807" y="1156"/>
                </a:lnTo>
                <a:lnTo>
                  <a:pt x="1803" y="1160"/>
                </a:lnTo>
                <a:lnTo>
                  <a:pt x="1800" y="1163"/>
                </a:lnTo>
                <a:lnTo>
                  <a:pt x="1800" y="1165"/>
                </a:lnTo>
                <a:lnTo>
                  <a:pt x="1803" y="1167"/>
                </a:lnTo>
                <a:lnTo>
                  <a:pt x="1810" y="1163"/>
                </a:lnTo>
                <a:lnTo>
                  <a:pt x="1815" y="1160"/>
                </a:lnTo>
                <a:lnTo>
                  <a:pt x="1819" y="1163"/>
                </a:lnTo>
                <a:lnTo>
                  <a:pt x="1819" y="1163"/>
                </a:lnTo>
                <a:lnTo>
                  <a:pt x="1819" y="1165"/>
                </a:lnTo>
                <a:lnTo>
                  <a:pt x="1822" y="1170"/>
                </a:lnTo>
                <a:lnTo>
                  <a:pt x="1845" y="1167"/>
                </a:lnTo>
                <a:lnTo>
                  <a:pt x="1845" y="1170"/>
                </a:lnTo>
                <a:lnTo>
                  <a:pt x="1841" y="1177"/>
                </a:lnTo>
                <a:lnTo>
                  <a:pt x="1841" y="1182"/>
                </a:lnTo>
                <a:lnTo>
                  <a:pt x="1836" y="1189"/>
                </a:lnTo>
                <a:lnTo>
                  <a:pt x="1838" y="1189"/>
                </a:lnTo>
                <a:lnTo>
                  <a:pt x="1845" y="1189"/>
                </a:lnTo>
                <a:lnTo>
                  <a:pt x="1852" y="1189"/>
                </a:lnTo>
                <a:lnTo>
                  <a:pt x="1862" y="1193"/>
                </a:lnTo>
                <a:lnTo>
                  <a:pt x="1869" y="1193"/>
                </a:lnTo>
                <a:lnTo>
                  <a:pt x="1874" y="1189"/>
                </a:lnTo>
                <a:lnTo>
                  <a:pt x="1876" y="1184"/>
                </a:lnTo>
                <a:lnTo>
                  <a:pt x="1881" y="1174"/>
                </a:lnTo>
                <a:lnTo>
                  <a:pt x="1886" y="1167"/>
                </a:lnTo>
                <a:lnTo>
                  <a:pt x="1893" y="1160"/>
                </a:lnTo>
                <a:lnTo>
                  <a:pt x="1893" y="1158"/>
                </a:lnTo>
                <a:lnTo>
                  <a:pt x="1890" y="1170"/>
                </a:lnTo>
                <a:lnTo>
                  <a:pt x="1888" y="1174"/>
                </a:lnTo>
                <a:lnTo>
                  <a:pt x="1888" y="1184"/>
                </a:lnTo>
                <a:lnTo>
                  <a:pt x="1888" y="1196"/>
                </a:lnTo>
                <a:lnTo>
                  <a:pt x="1890" y="1201"/>
                </a:lnTo>
                <a:lnTo>
                  <a:pt x="1895" y="1203"/>
                </a:lnTo>
                <a:lnTo>
                  <a:pt x="1900" y="1205"/>
                </a:lnTo>
                <a:lnTo>
                  <a:pt x="1902" y="1208"/>
                </a:lnTo>
                <a:lnTo>
                  <a:pt x="1907" y="1208"/>
                </a:lnTo>
                <a:lnTo>
                  <a:pt x="1916" y="1208"/>
                </a:lnTo>
                <a:lnTo>
                  <a:pt x="1926" y="1212"/>
                </a:lnTo>
                <a:lnTo>
                  <a:pt x="1931" y="1217"/>
                </a:lnTo>
                <a:lnTo>
                  <a:pt x="1931" y="1220"/>
                </a:lnTo>
                <a:lnTo>
                  <a:pt x="1928" y="1222"/>
                </a:lnTo>
                <a:lnTo>
                  <a:pt x="1928" y="1227"/>
                </a:lnTo>
                <a:lnTo>
                  <a:pt x="1938" y="1224"/>
                </a:lnTo>
                <a:lnTo>
                  <a:pt x="1947" y="1224"/>
                </a:lnTo>
                <a:lnTo>
                  <a:pt x="1961" y="1217"/>
                </a:lnTo>
                <a:lnTo>
                  <a:pt x="1987" y="1208"/>
                </a:lnTo>
                <a:lnTo>
                  <a:pt x="2009" y="1205"/>
                </a:lnTo>
                <a:lnTo>
                  <a:pt x="2032" y="1205"/>
                </a:lnTo>
                <a:lnTo>
                  <a:pt x="2054" y="1208"/>
                </a:lnTo>
                <a:lnTo>
                  <a:pt x="2061" y="1205"/>
                </a:lnTo>
                <a:lnTo>
                  <a:pt x="2066" y="1201"/>
                </a:lnTo>
                <a:lnTo>
                  <a:pt x="2066" y="1198"/>
                </a:lnTo>
                <a:lnTo>
                  <a:pt x="2066" y="1193"/>
                </a:lnTo>
                <a:lnTo>
                  <a:pt x="2066" y="1191"/>
                </a:lnTo>
                <a:lnTo>
                  <a:pt x="2066" y="1191"/>
                </a:lnTo>
                <a:lnTo>
                  <a:pt x="2068" y="1191"/>
                </a:lnTo>
                <a:lnTo>
                  <a:pt x="2070" y="1193"/>
                </a:lnTo>
                <a:lnTo>
                  <a:pt x="2073" y="1201"/>
                </a:lnTo>
                <a:lnTo>
                  <a:pt x="2073" y="1203"/>
                </a:lnTo>
                <a:lnTo>
                  <a:pt x="2068" y="1212"/>
                </a:lnTo>
                <a:lnTo>
                  <a:pt x="2073" y="1215"/>
                </a:lnTo>
                <a:lnTo>
                  <a:pt x="2101" y="1224"/>
                </a:lnTo>
                <a:lnTo>
                  <a:pt x="2111" y="1224"/>
                </a:lnTo>
                <a:lnTo>
                  <a:pt x="2123" y="1224"/>
                </a:lnTo>
                <a:lnTo>
                  <a:pt x="2132" y="1220"/>
                </a:lnTo>
                <a:lnTo>
                  <a:pt x="2146" y="1208"/>
                </a:lnTo>
                <a:lnTo>
                  <a:pt x="2149" y="1205"/>
                </a:lnTo>
                <a:lnTo>
                  <a:pt x="2158" y="1186"/>
                </a:lnTo>
                <a:lnTo>
                  <a:pt x="2163" y="1182"/>
                </a:lnTo>
                <a:lnTo>
                  <a:pt x="2165" y="1182"/>
                </a:lnTo>
                <a:lnTo>
                  <a:pt x="2168" y="1182"/>
                </a:lnTo>
                <a:lnTo>
                  <a:pt x="2177" y="1191"/>
                </a:lnTo>
                <a:lnTo>
                  <a:pt x="2191" y="1193"/>
                </a:lnTo>
                <a:lnTo>
                  <a:pt x="2189" y="1196"/>
                </a:lnTo>
                <a:lnTo>
                  <a:pt x="2182" y="1196"/>
                </a:lnTo>
                <a:lnTo>
                  <a:pt x="2182" y="1198"/>
                </a:lnTo>
                <a:lnTo>
                  <a:pt x="2179" y="1203"/>
                </a:lnTo>
                <a:lnTo>
                  <a:pt x="2179" y="1208"/>
                </a:lnTo>
                <a:lnTo>
                  <a:pt x="2182" y="1215"/>
                </a:lnTo>
                <a:lnTo>
                  <a:pt x="2182" y="1220"/>
                </a:lnTo>
                <a:lnTo>
                  <a:pt x="2182" y="1222"/>
                </a:lnTo>
                <a:lnTo>
                  <a:pt x="2177" y="1208"/>
                </a:lnTo>
                <a:lnTo>
                  <a:pt x="2175" y="1196"/>
                </a:lnTo>
                <a:lnTo>
                  <a:pt x="2175" y="1193"/>
                </a:lnTo>
                <a:lnTo>
                  <a:pt x="2168" y="1186"/>
                </a:lnTo>
                <a:lnTo>
                  <a:pt x="2165" y="1186"/>
                </a:lnTo>
                <a:lnTo>
                  <a:pt x="2163" y="1189"/>
                </a:lnTo>
                <a:lnTo>
                  <a:pt x="2163" y="1191"/>
                </a:lnTo>
                <a:lnTo>
                  <a:pt x="2160" y="1193"/>
                </a:lnTo>
                <a:lnTo>
                  <a:pt x="2160" y="1196"/>
                </a:lnTo>
                <a:lnTo>
                  <a:pt x="2163" y="1201"/>
                </a:lnTo>
                <a:lnTo>
                  <a:pt x="2165" y="1205"/>
                </a:lnTo>
                <a:lnTo>
                  <a:pt x="2168" y="1212"/>
                </a:lnTo>
                <a:lnTo>
                  <a:pt x="2168" y="1215"/>
                </a:lnTo>
                <a:lnTo>
                  <a:pt x="2165" y="1224"/>
                </a:lnTo>
                <a:lnTo>
                  <a:pt x="2163" y="1229"/>
                </a:lnTo>
                <a:lnTo>
                  <a:pt x="2158" y="1231"/>
                </a:lnTo>
                <a:lnTo>
                  <a:pt x="2158" y="1234"/>
                </a:lnTo>
                <a:lnTo>
                  <a:pt x="2158" y="1236"/>
                </a:lnTo>
                <a:lnTo>
                  <a:pt x="2163" y="1239"/>
                </a:lnTo>
                <a:lnTo>
                  <a:pt x="2170" y="1241"/>
                </a:lnTo>
                <a:lnTo>
                  <a:pt x="2184" y="1248"/>
                </a:lnTo>
                <a:lnTo>
                  <a:pt x="2210" y="1255"/>
                </a:lnTo>
                <a:lnTo>
                  <a:pt x="2222" y="1260"/>
                </a:lnTo>
                <a:lnTo>
                  <a:pt x="2231" y="1260"/>
                </a:lnTo>
                <a:lnTo>
                  <a:pt x="2231" y="1260"/>
                </a:lnTo>
                <a:lnTo>
                  <a:pt x="2229" y="1265"/>
                </a:lnTo>
                <a:lnTo>
                  <a:pt x="2231" y="1265"/>
                </a:lnTo>
                <a:lnTo>
                  <a:pt x="2236" y="1265"/>
                </a:lnTo>
                <a:lnTo>
                  <a:pt x="2241" y="1265"/>
                </a:lnTo>
                <a:lnTo>
                  <a:pt x="2248" y="1269"/>
                </a:lnTo>
                <a:lnTo>
                  <a:pt x="2262" y="1276"/>
                </a:lnTo>
                <a:lnTo>
                  <a:pt x="2267" y="1281"/>
                </a:lnTo>
                <a:lnTo>
                  <a:pt x="2269" y="1286"/>
                </a:lnTo>
                <a:lnTo>
                  <a:pt x="2274" y="1291"/>
                </a:lnTo>
                <a:lnTo>
                  <a:pt x="2281" y="1298"/>
                </a:lnTo>
                <a:lnTo>
                  <a:pt x="2286" y="1303"/>
                </a:lnTo>
                <a:lnTo>
                  <a:pt x="2291" y="1303"/>
                </a:lnTo>
                <a:lnTo>
                  <a:pt x="2293" y="1303"/>
                </a:lnTo>
                <a:lnTo>
                  <a:pt x="2293" y="1307"/>
                </a:lnTo>
                <a:lnTo>
                  <a:pt x="2295" y="1307"/>
                </a:lnTo>
                <a:lnTo>
                  <a:pt x="2324" y="1322"/>
                </a:lnTo>
                <a:lnTo>
                  <a:pt x="2336" y="1324"/>
                </a:lnTo>
                <a:lnTo>
                  <a:pt x="2348" y="1329"/>
                </a:lnTo>
                <a:lnTo>
                  <a:pt x="2352" y="1331"/>
                </a:lnTo>
                <a:lnTo>
                  <a:pt x="2355" y="1329"/>
                </a:lnTo>
                <a:lnTo>
                  <a:pt x="2357" y="1319"/>
                </a:lnTo>
                <a:lnTo>
                  <a:pt x="2374" y="1312"/>
                </a:lnTo>
                <a:lnTo>
                  <a:pt x="2376" y="1310"/>
                </a:lnTo>
                <a:lnTo>
                  <a:pt x="2378" y="1307"/>
                </a:lnTo>
                <a:lnTo>
                  <a:pt x="2376" y="1300"/>
                </a:lnTo>
                <a:lnTo>
                  <a:pt x="2371" y="1295"/>
                </a:lnTo>
                <a:lnTo>
                  <a:pt x="2364" y="1288"/>
                </a:lnTo>
                <a:lnTo>
                  <a:pt x="2357" y="1286"/>
                </a:lnTo>
                <a:lnTo>
                  <a:pt x="2350" y="1288"/>
                </a:lnTo>
                <a:lnTo>
                  <a:pt x="2352" y="1281"/>
                </a:lnTo>
                <a:lnTo>
                  <a:pt x="2350" y="1279"/>
                </a:lnTo>
                <a:lnTo>
                  <a:pt x="2343" y="1276"/>
                </a:lnTo>
                <a:lnTo>
                  <a:pt x="2343" y="1276"/>
                </a:lnTo>
                <a:lnTo>
                  <a:pt x="2340" y="1274"/>
                </a:lnTo>
                <a:lnTo>
                  <a:pt x="2338" y="1272"/>
                </a:lnTo>
                <a:lnTo>
                  <a:pt x="2331" y="1269"/>
                </a:lnTo>
                <a:lnTo>
                  <a:pt x="2321" y="1267"/>
                </a:lnTo>
                <a:lnTo>
                  <a:pt x="2317" y="1269"/>
                </a:lnTo>
                <a:lnTo>
                  <a:pt x="2314" y="1272"/>
                </a:lnTo>
                <a:lnTo>
                  <a:pt x="2312" y="1272"/>
                </a:lnTo>
                <a:lnTo>
                  <a:pt x="2314" y="1265"/>
                </a:lnTo>
                <a:lnTo>
                  <a:pt x="2317" y="1262"/>
                </a:lnTo>
                <a:lnTo>
                  <a:pt x="2317" y="1260"/>
                </a:lnTo>
                <a:lnTo>
                  <a:pt x="2312" y="1255"/>
                </a:lnTo>
                <a:lnTo>
                  <a:pt x="2312" y="1253"/>
                </a:lnTo>
                <a:lnTo>
                  <a:pt x="2321" y="1255"/>
                </a:lnTo>
                <a:lnTo>
                  <a:pt x="2336" y="1258"/>
                </a:lnTo>
                <a:lnTo>
                  <a:pt x="2340" y="1260"/>
                </a:lnTo>
                <a:lnTo>
                  <a:pt x="2343" y="1265"/>
                </a:lnTo>
                <a:lnTo>
                  <a:pt x="2345" y="1265"/>
                </a:lnTo>
                <a:lnTo>
                  <a:pt x="2350" y="1267"/>
                </a:lnTo>
                <a:lnTo>
                  <a:pt x="2355" y="1269"/>
                </a:lnTo>
                <a:lnTo>
                  <a:pt x="2359" y="1269"/>
                </a:lnTo>
                <a:lnTo>
                  <a:pt x="2359" y="1269"/>
                </a:lnTo>
                <a:lnTo>
                  <a:pt x="2362" y="1267"/>
                </a:lnTo>
                <a:lnTo>
                  <a:pt x="2362" y="1262"/>
                </a:lnTo>
                <a:lnTo>
                  <a:pt x="2362" y="1258"/>
                </a:lnTo>
                <a:lnTo>
                  <a:pt x="2359" y="1255"/>
                </a:lnTo>
                <a:lnTo>
                  <a:pt x="2357" y="1250"/>
                </a:lnTo>
                <a:lnTo>
                  <a:pt x="2355" y="1239"/>
                </a:lnTo>
                <a:lnTo>
                  <a:pt x="2357" y="1241"/>
                </a:lnTo>
                <a:lnTo>
                  <a:pt x="2359" y="1243"/>
                </a:lnTo>
                <a:lnTo>
                  <a:pt x="2364" y="1255"/>
                </a:lnTo>
                <a:lnTo>
                  <a:pt x="2367" y="1255"/>
                </a:lnTo>
                <a:lnTo>
                  <a:pt x="2369" y="1250"/>
                </a:lnTo>
                <a:lnTo>
                  <a:pt x="2376" y="1250"/>
                </a:lnTo>
                <a:lnTo>
                  <a:pt x="2367" y="1262"/>
                </a:lnTo>
                <a:lnTo>
                  <a:pt x="2367" y="1265"/>
                </a:lnTo>
                <a:lnTo>
                  <a:pt x="2381" y="1281"/>
                </a:lnTo>
                <a:lnTo>
                  <a:pt x="2383" y="1284"/>
                </a:lnTo>
                <a:lnTo>
                  <a:pt x="2383" y="1298"/>
                </a:lnTo>
                <a:lnTo>
                  <a:pt x="2385" y="1303"/>
                </a:lnTo>
                <a:lnTo>
                  <a:pt x="2388" y="1303"/>
                </a:lnTo>
                <a:lnTo>
                  <a:pt x="2402" y="1298"/>
                </a:lnTo>
                <a:lnTo>
                  <a:pt x="2409" y="1300"/>
                </a:lnTo>
                <a:lnTo>
                  <a:pt x="2416" y="1305"/>
                </a:lnTo>
                <a:lnTo>
                  <a:pt x="2421" y="1310"/>
                </a:lnTo>
                <a:lnTo>
                  <a:pt x="2428" y="1310"/>
                </a:lnTo>
                <a:lnTo>
                  <a:pt x="2430" y="1307"/>
                </a:lnTo>
                <a:lnTo>
                  <a:pt x="2433" y="1303"/>
                </a:lnTo>
                <a:lnTo>
                  <a:pt x="2433" y="1300"/>
                </a:lnTo>
                <a:lnTo>
                  <a:pt x="2430" y="1298"/>
                </a:lnTo>
                <a:lnTo>
                  <a:pt x="2421" y="1281"/>
                </a:lnTo>
                <a:lnTo>
                  <a:pt x="2416" y="1272"/>
                </a:lnTo>
                <a:lnTo>
                  <a:pt x="2414" y="1265"/>
                </a:lnTo>
                <a:lnTo>
                  <a:pt x="2409" y="1255"/>
                </a:lnTo>
                <a:lnTo>
                  <a:pt x="2400" y="1241"/>
                </a:lnTo>
                <a:lnTo>
                  <a:pt x="2393" y="1224"/>
                </a:lnTo>
                <a:lnTo>
                  <a:pt x="2383" y="1215"/>
                </a:lnTo>
                <a:lnTo>
                  <a:pt x="2388" y="1212"/>
                </a:lnTo>
                <a:lnTo>
                  <a:pt x="2388" y="1212"/>
                </a:lnTo>
                <a:lnTo>
                  <a:pt x="2388" y="1208"/>
                </a:lnTo>
                <a:lnTo>
                  <a:pt x="2381" y="1203"/>
                </a:lnTo>
                <a:lnTo>
                  <a:pt x="2385" y="1201"/>
                </a:lnTo>
                <a:lnTo>
                  <a:pt x="2385" y="1196"/>
                </a:lnTo>
                <a:lnTo>
                  <a:pt x="2385" y="1189"/>
                </a:lnTo>
                <a:lnTo>
                  <a:pt x="2385" y="1191"/>
                </a:lnTo>
                <a:lnTo>
                  <a:pt x="2388" y="1198"/>
                </a:lnTo>
                <a:lnTo>
                  <a:pt x="2393" y="1208"/>
                </a:lnTo>
                <a:lnTo>
                  <a:pt x="2402" y="1222"/>
                </a:lnTo>
                <a:lnTo>
                  <a:pt x="2412" y="1246"/>
                </a:lnTo>
                <a:lnTo>
                  <a:pt x="2416" y="1250"/>
                </a:lnTo>
                <a:lnTo>
                  <a:pt x="2423" y="1250"/>
                </a:lnTo>
                <a:lnTo>
                  <a:pt x="2423" y="1253"/>
                </a:lnTo>
                <a:lnTo>
                  <a:pt x="2428" y="1262"/>
                </a:lnTo>
                <a:lnTo>
                  <a:pt x="2442" y="1281"/>
                </a:lnTo>
                <a:lnTo>
                  <a:pt x="2449" y="1286"/>
                </a:lnTo>
                <a:lnTo>
                  <a:pt x="2459" y="1286"/>
                </a:lnTo>
                <a:lnTo>
                  <a:pt x="2468" y="1288"/>
                </a:lnTo>
                <a:lnTo>
                  <a:pt x="2475" y="1293"/>
                </a:lnTo>
                <a:lnTo>
                  <a:pt x="2478" y="1295"/>
                </a:lnTo>
                <a:lnTo>
                  <a:pt x="2480" y="1288"/>
                </a:lnTo>
                <a:lnTo>
                  <a:pt x="2480" y="1272"/>
                </a:lnTo>
                <a:lnTo>
                  <a:pt x="2483" y="1262"/>
                </a:lnTo>
                <a:lnTo>
                  <a:pt x="2485" y="1260"/>
                </a:lnTo>
                <a:lnTo>
                  <a:pt x="2487" y="1260"/>
                </a:lnTo>
                <a:lnTo>
                  <a:pt x="2487" y="1262"/>
                </a:lnTo>
                <a:lnTo>
                  <a:pt x="2485" y="1265"/>
                </a:lnTo>
                <a:lnTo>
                  <a:pt x="2485" y="1286"/>
                </a:lnTo>
                <a:lnTo>
                  <a:pt x="2485" y="1293"/>
                </a:lnTo>
                <a:lnTo>
                  <a:pt x="2490" y="1303"/>
                </a:lnTo>
                <a:lnTo>
                  <a:pt x="2492" y="1307"/>
                </a:lnTo>
                <a:lnTo>
                  <a:pt x="2502" y="1314"/>
                </a:lnTo>
                <a:lnTo>
                  <a:pt x="2506" y="1319"/>
                </a:lnTo>
                <a:lnTo>
                  <a:pt x="2513" y="1326"/>
                </a:lnTo>
                <a:lnTo>
                  <a:pt x="2516" y="1326"/>
                </a:lnTo>
                <a:lnTo>
                  <a:pt x="2518" y="1326"/>
                </a:lnTo>
                <a:lnTo>
                  <a:pt x="2520" y="1324"/>
                </a:lnTo>
                <a:lnTo>
                  <a:pt x="2520" y="1314"/>
                </a:lnTo>
                <a:lnTo>
                  <a:pt x="2525" y="1314"/>
                </a:lnTo>
                <a:lnTo>
                  <a:pt x="2542" y="1314"/>
                </a:lnTo>
                <a:lnTo>
                  <a:pt x="2542" y="1314"/>
                </a:lnTo>
                <a:lnTo>
                  <a:pt x="2525" y="1319"/>
                </a:lnTo>
                <a:lnTo>
                  <a:pt x="2523" y="1322"/>
                </a:lnTo>
                <a:lnTo>
                  <a:pt x="2525" y="1324"/>
                </a:lnTo>
                <a:lnTo>
                  <a:pt x="2528" y="1331"/>
                </a:lnTo>
                <a:lnTo>
                  <a:pt x="2532" y="1333"/>
                </a:lnTo>
                <a:lnTo>
                  <a:pt x="2556" y="1345"/>
                </a:lnTo>
                <a:lnTo>
                  <a:pt x="2554" y="1345"/>
                </a:lnTo>
                <a:lnTo>
                  <a:pt x="2542" y="1343"/>
                </a:lnTo>
                <a:lnTo>
                  <a:pt x="2528" y="1338"/>
                </a:lnTo>
                <a:lnTo>
                  <a:pt x="2525" y="1341"/>
                </a:lnTo>
                <a:lnTo>
                  <a:pt x="2525" y="1343"/>
                </a:lnTo>
                <a:lnTo>
                  <a:pt x="2525" y="1345"/>
                </a:lnTo>
                <a:lnTo>
                  <a:pt x="2532" y="1352"/>
                </a:lnTo>
                <a:lnTo>
                  <a:pt x="2547" y="1374"/>
                </a:lnTo>
                <a:lnTo>
                  <a:pt x="2549" y="1390"/>
                </a:lnTo>
                <a:lnTo>
                  <a:pt x="2582" y="1395"/>
                </a:lnTo>
                <a:lnTo>
                  <a:pt x="2587" y="1393"/>
                </a:lnTo>
                <a:lnTo>
                  <a:pt x="2589" y="1393"/>
                </a:lnTo>
                <a:lnTo>
                  <a:pt x="2589" y="1402"/>
                </a:lnTo>
                <a:lnTo>
                  <a:pt x="2592" y="1405"/>
                </a:lnTo>
                <a:lnTo>
                  <a:pt x="2594" y="1407"/>
                </a:lnTo>
                <a:lnTo>
                  <a:pt x="2601" y="1414"/>
                </a:lnTo>
                <a:lnTo>
                  <a:pt x="2606" y="1414"/>
                </a:lnTo>
                <a:lnTo>
                  <a:pt x="2615" y="1414"/>
                </a:lnTo>
                <a:lnTo>
                  <a:pt x="2620" y="1426"/>
                </a:lnTo>
                <a:lnTo>
                  <a:pt x="2622" y="1428"/>
                </a:lnTo>
                <a:lnTo>
                  <a:pt x="2627" y="1426"/>
                </a:lnTo>
                <a:lnTo>
                  <a:pt x="2627" y="1428"/>
                </a:lnTo>
                <a:lnTo>
                  <a:pt x="2629" y="1433"/>
                </a:lnTo>
                <a:lnTo>
                  <a:pt x="2632" y="1438"/>
                </a:lnTo>
                <a:lnTo>
                  <a:pt x="2637" y="1440"/>
                </a:lnTo>
                <a:lnTo>
                  <a:pt x="2641" y="1445"/>
                </a:lnTo>
                <a:lnTo>
                  <a:pt x="2646" y="1445"/>
                </a:lnTo>
                <a:lnTo>
                  <a:pt x="2653" y="1445"/>
                </a:lnTo>
                <a:lnTo>
                  <a:pt x="2658" y="1450"/>
                </a:lnTo>
                <a:lnTo>
                  <a:pt x="2660" y="1454"/>
                </a:lnTo>
                <a:lnTo>
                  <a:pt x="2665" y="1457"/>
                </a:lnTo>
                <a:lnTo>
                  <a:pt x="2667" y="1457"/>
                </a:lnTo>
                <a:lnTo>
                  <a:pt x="2684" y="1454"/>
                </a:lnTo>
                <a:lnTo>
                  <a:pt x="2674" y="1461"/>
                </a:lnTo>
                <a:lnTo>
                  <a:pt x="2670" y="1464"/>
                </a:lnTo>
                <a:lnTo>
                  <a:pt x="2667" y="1492"/>
                </a:lnTo>
                <a:lnTo>
                  <a:pt x="2667" y="1502"/>
                </a:lnTo>
                <a:lnTo>
                  <a:pt x="2665" y="1509"/>
                </a:lnTo>
                <a:lnTo>
                  <a:pt x="2663" y="1514"/>
                </a:lnTo>
                <a:lnTo>
                  <a:pt x="2663" y="1516"/>
                </a:lnTo>
                <a:lnTo>
                  <a:pt x="2672" y="1528"/>
                </a:lnTo>
                <a:lnTo>
                  <a:pt x="2674" y="1530"/>
                </a:lnTo>
                <a:lnTo>
                  <a:pt x="2684" y="1530"/>
                </a:lnTo>
                <a:lnTo>
                  <a:pt x="2684" y="1528"/>
                </a:lnTo>
                <a:lnTo>
                  <a:pt x="2686" y="1518"/>
                </a:lnTo>
                <a:lnTo>
                  <a:pt x="2684" y="1507"/>
                </a:lnTo>
                <a:lnTo>
                  <a:pt x="2684" y="1504"/>
                </a:lnTo>
                <a:lnTo>
                  <a:pt x="2684" y="1502"/>
                </a:lnTo>
                <a:lnTo>
                  <a:pt x="2682" y="1497"/>
                </a:lnTo>
                <a:lnTo>
                  <a:pt x="2682" y="1495"/>
                </a:lnTo>
                <a:lnTo>
                  <a:pt x="2682" y="1492"/>
                </a:lnTo>
                <a:lnTo>
                  <a:pt x="2689" y="1483"/>
                </a:lnTo>
                <a:lnTo>
                  <a:pt x="2705" y="1469"/>
                </a:lnTo>
                <a:lnTo>
                  <a:pt x="2717" y="1457"/>
                </a:lnTo>
                <a:lnTo>
                  <a:pt x="2715" y="1461"/>
                </a:lnTo>
                <a:lnTo>
                  <a:pt x="2712" y="1466"/>
                </a:lnTo>
                <a:lnTo>
                  <a:pt x="2715" y="1471"/>
                </a:lnTo>
                <a:lnTo>
                  <a:pt x="2729" y="1483"/>
                </a:lnTo>
                <a:lnTo>
                  <a:pt x="2734" y="1490"/>
                </a:lnTo>
                <a:lnTo>
                  <a:pt x="2741" y="1502"/>
                </a:lnTo>
                <a:lnTo>
                  <a:pt x="2743" y="1507"/>
                </a:lnTo>
                <a:lnTo>
                  <a:pt x="2746" y="1516"/>
                </a:lnTo>
                <a:lnTo>
                  <a:pt x="2753" y="1526"/>
                </a:lnTo>
                <a:lnTo>
                  <a:pt x="2753" y="1528"/>
                </a:lnTo>
                <a:lnTo>
                  <a:pt x="2760" y="1528"/>
                </a:lnTo>
                <a:lnTo>
                  <a:pt x="2760" y="1530"/>
                </a:lnTo>
                <a:lnTo>
                  <a:pt x="2748" y="1540"/>
                </a:lnTo>
                <a:lnTo>
                  <a:pt x="2748" y="1549"/>
                </a:lnTo>
                <a:lnTo>
                  <a:pt x="2748" y="1552"/>
                </a:lnTo>
                <a:lnTo>
                  <a:pt x="2755" y="1559"/>
                </a:lnTo>
                <a:lnTo>
                  <a:pt x="2762" y="1568"/>
                </a:lnTo>
                <a:lnTo>
                  <a:pt x="2772" y="1582"/>
                </a:lnTo>
                <a:lnTo>
                  <a:pt x="2786" y="1578"/>
                </a:lnTo>
                <a:lnTo>
                  <a:pt x="2788" y="1580"/>
                </a:lnTo>
                <a:lnTo>
                  <a:pt x="2791" y="1571"/>
                </a:lnTo>
                <a:lnTo>
                  <a:pt x="2798" y="1556"/>
                </a:lnTo>
                <a:lnTo>
                  <a:pt x="2800" y="1547"/>
                </a:lnTo>
                <a:lnTo>
                  <a:pt x="2798" y="1542"/>
                </a:lnTo>
                <a:close/>
                <a:moveTo>
                  <a:pt x="985" y="508"/>
                </a:moveTo>
                <a:lnTo>
                  <a:pt x="985" y="506"/>
                </a:lnTo>
                <a:lnTo>
                  <a:pt x="976" y="510"/>
                </a:lnTo>
                <a:lnTo>
                  <a:pt x="971" y="513"/>
                </a:lnTo>
                <a:lnTo>
                  <a:pt x="969" y="515"/>
                </a:lnTo>
                <a:lnTo>
                  <a:pt x="971" y="515"/>
                </a:lnTo>
                <a:lnTo>
                  <a:pt x="978" y="510"/>
                </a:lnTo>
                <a:lnTo>
                  <a:pt x="985" y="508"/>
                </a:lnTo>
                <a:close/>
                <a:moveTo>
                  <a:pt x="784" y="816"/>
                </a:moveTo>
                <a:lnTo>
                  <a:pt x="789" y="807"/>
                </a:lnTo>
                <a:lnTo>
                  <a:pt x="779" y="800"/>
                </a:lnTo>
                <a:lnTo>
                  <a:pt x="770" y="795"/>
                </a:lnTo>
                <a:lnTo>
                  <a:pt x="765" y="795"/>
                </a:lnTo>
                <a:lnTo>
                  <a:pt x="760" y="793"/>
                </a:lnTo>
                <a:lnTo>
                  <a:pt x="756" y="788"/>
                </a:lnTo>
                <a:lnTo>
                  <a:pt x="756" y="786"/>
                </a:lnTo>
                <a:lnTo>
                  <a:pt x="753" y="781"/>
                </a:lnTo>
                <a:lnTo>
                  <a:pt x="749" y="778"/>
                </a:lnTo>
                <a:lnTo>
                  <a:pt x="739" y="771"/>
                </a:lnTo>
                <a:lnTo>
                  <a:pt x="739" y="767"/>
                </a:lnTo>
                <a:lnTo>
                  <a:pt x="739" y="759"/>
                </a:lnTo>
                <a:lnTo>
                  <a:pt x="739" y="755"/>
                </a:lnTo>
                <a:lnTo>
                  <a:pt x="737" y="752"/>
                </a:lnTo>
                <a:lnTo>
                  <a:pt x="732" y="745"/>
                </a:lnTo>
                <a:lnTo>
                  <a:pt x="727" y="743"/>
                </a:lnTo>
                <a:lnTo>
                  <a:pt x="722" y="743"/>
                </a:lnTo>
                <a:lnTo>
                  <a:pt x="718" y="743"/>
                </a:lnTo>
                <a:lnTo>
                  <a:pt x="706" y="748"/>
                </a:lnTo>
                <a:lnTo>
                  <a:pt x="699" y="748"/>
                </a:lnTo>
                <a:lnTo>
                  <a:pt x="694" y="740"/>
                </a:lnTo>
                <a:lnTo>
                  <a:pt x="687" y="738"/>
                </a:lnTo>
                <a:lnTo>
                  <a:pt x="682" y="738"/>
                </a:lnTo>
                <a:lnTo>
                  <a:pt x="685" y="736"/>
                </a:lnTo>
                <a:lnTo>
                  <a:pt x="677" y="721"/>
                </a:lnTo>
                <a:lnTo>
                  <a:pt x="673" y="724"/>
                </a:lnTo>
                <a:lnTo>
                  <a:pt x="668" y="736"/>
                </a:lnTo>
                <a:lnTo>
                  <a:pt x="666" y="740"/>
                </a:lnTo>
                <a:lnTo>
                  <a:pt x="663" y="748"/>
                </a:lnTo>
                <a:lnTo>
                  <a:pt x="663" y="752"/>
                </a:lnTo>
                <a:lnTo>
                  <a:pt x="663" y="757"/>
                </a:lnTo>
                <a:lnTo>
                  <a:pt x="668" y="764"/>
                </a:lnTo>
                <a:lnTo>
                  <a:pt x="670" y="767"/>
                </a:lnTo>
                <a:lnTo>
                  <a:pt x="677" y="769"/>
                </a:lnTo>
                <a:lnTo>
                  <a:pt x="682" y="767"/>
                </a:lnTo>
                <a:lnTo>
                  <a:pt x="689" y="762"/>
                </a:lnTo>
                <a:lnTo>
                  <a:pt x="694" y="762"/>
                </a:lnTo>
                <a:lnTo>
                  <a:pt x="699" y="762"/>
                </a:lnTo>
                <a:lnTo>
                  <a:pt x="703" y="764"/>
                </a:lnTo>
                <a:lnTo>
                  <a:pt x="715" y="776"/>
                </a:lnTo>
                <a:lnTo>
                  <a:pt x="718" y="781"/>
                </a:lnTo>
                <a:lnTo>
                  <a:pt x="720" y="786"/>
                </a:lnTo>
                <a:lnTo>
                  <a:pt x="722" y="790"/>
                </a:lnTo>
                <a:lnTo>
                  <a:pt x="722" y="795"/>
                </a:lnTo>
                <a:lnTo>
                  <a:pt x="722" y="800"/>
                </a:lnTo>
                <a:lnTo>
                  <a:pt x="727" y="802"/>
                </a:lnTo>
                <a:lnTo>
                  <a:pt x="732" y="804"/>
                </a:lnTo>
                <a:lnTo>
                  <a:pt x="737" y="812"/>
                </a:lnTo>
                <a:lnTo>
                  <a:pt x="737" y="814"/>
                </a:lnTo>
                <a:lnTo>
                  <a:pt x="739" y="816"/>
                </a:lnTo>
                <a:lnTo>
                  <a:pt x="739" y="828"/>
                </a:lnTo>
                <a:lnTo>
                  <a:pt x="739" y="833"/>
                </a:lnTo>
                <a:lnTo>
                  <a:pt x="741" y="833"/>
                </a:lnTo>
                <a:lnTo>
                  <a:pt x="744" y="831"/>
                </a:lnTo>
                <a:lnTo>
                  <a:pt x="746" y="823"/>
                </a:lnTo>
                <a:lnTo>
                  <a:pt x="753" y="819"/>
                </a:lnTo>
                <a:lnTo>
                  <a:pt x="758" y="814"/>
                </a:lnTo>
                <a:lnTo>
                  <a:pt x="770" y="816"/>
                </a:lnTo>
                <a:lnTo>
                  <a:pt x="779" y="819"/>
                </a:lnTo>
                <a:lnTo>
                  <a:pt x="784" y="816"/>
                </a:lnTo>
                <a:close/>
                <a:moveTo>
                  <a:pt x="1725" y="1151"/>
                </a:moveTo>
                <a:lnTo>
                  <a:pt x="1722" y="1151"/>
                </a:lnTo>
                <a:lnTo>
                  <a:pt x="1722" y="1153"/>
                </a:lnTo>
                <a:lnTo>
                  <a:pt x="1722" y="1160"/>
                </a:lnTo>
                <a:lnTo>
                  <a:pt x="1722" y="1160"/>
                </a:lnTo>
                <a:lnTo>
                  <a:pt x="1725" y="1163"/>
                </a:lnTo>
                <a:lnTo>
                  <a:pt x="1732" y="1160"/>
                </a:lnTo>
                <a:lnTo>
                  <a:pt x="1732" y="1156"/>
                </a:lnTo>
                <a:lnTo>
                  <a:pt x="1729" y="1153"/>
                </a:lnTo>
                <a:lnTo>
                  <a:pt x="1725" y="1151"/>
                </a:lnTo>
                <a:close/>
                <a:moveTo>
                  <a:pt x="545" y="1073"/>
                </a:moveTo>
                <a:lnTo>
                  <a:pt x="538" y="1073"/>
                </a:lnTo>
                <a:lnTo>
                  <a:pt x="531" y="1061"/>
                </a:lnTo>
                <a:lnTo>
                  <a:pt x="526" y="1054"/>
                </a:lnTo>
                <a:lnTo>
                  <a:pt x="526" y="1042"/>
                </a:lnTo>
                <a:lnTo>
                  <a:pt x="521" y="1044"/>
                </a:lnTo>
                <a:lnTo>
                  <a:pt x="516" y="1051"/>
                </a:lnTo>
                <a:lnTo>
                  <a:pt x="521" y="1058"/>
                </a:lnTo>
                <a:lnTo>
                  <a:pt x="533" y="1077"/>
                </a:lnTo>
                <a:lnTo>
                  <a:pt x="542" y="1082"/>
                </a:lnTo>
                <a:lnTo>
                  <a:pt x="550" y="1087"/>
                </a:lnTo>
                <a:lnTo>
                  <a:pt x="550" y="1082"/>
                </a:lnTo>
                <a:lnTo>
                  <a:pt x="545" y="1073"/>
                </a:lnTo>
                <a:close/>
                <a:moveTo>
                  <a:pt x="1530" y="1224"/>
                </a:moveTo>
                <a:lnTo>
                  <a:pt x="1533" y="1222"/>
                </a:lnTo>
                <a:lnTo>
                  <a:pt x="1537" y="1212"/>
                </a:lnTo>
                <a:lnTo>
                  <a:pt x="1537" y="1210"/>
                </a:lnTo>
                <a:lnTo>
                  <a:pt x="1535" y="1208"/>
                </a:lnTo>
                <a:lnTo>
                  <a:pt x="1533" y="1220"/>
                </a:lnTo>
                <a:lnTo>
                  <a:pt x="1528" y="1224"/>
                </a:lnTo>
                <a:lnTo>
                  <a:pt x="1530" y="1224"/>
                </a:lnTo>
                <a:close/>
                <a:moveTo>
                  <a:pt x="1748" y="1210"/>
                </a:moveTo>
                <a:lnTo>
                  <a:pt x="1748" y="1205"/>
                </a:lnTo>
                <a:lnTo>
                  <a:pt x="1748" y="1203"/>
                </a:lnTo>
                <a:lnTo>
                  <a:pt x="1748" y="1201"/>
                </a:lnTo>
                <a:lnTo>
                  <a:pt x="1746" y="1196"/>
                </a:lnTo>
                <a:lnTo>
                  <a:pt x="1746" y="1196"/>
                </a:lnTo>
                <a:lnTo>
                  <a:pt x="1743" y="1201"/>
                </a:lnTo>
                <a:lnTo>
                  <a:pt x="1743" y="1203"/>
                </a:lnTo>
                <a:lnTo>
                  <a:pt x="1743" y="1201"/>
                </a:lnTo>
                <a:lnTo>
                  <a:pt x="1741" y="1201"/>
                </a:lnTo>
                <a:lnTo>
                  <a:pt x="1741" y="1201"/>
                </a:lnTo>
                <a:lnTo>
                  <a:pt x="1741" y="1210"/>
                </a:lnTo>
                <a:lnTo>
                  <a:pt x="1739" y="1212"/>
                </a:lnTo>
                <a:lnTo>
                  <a:pt x="1739" y="1215"/>
                </a:lnTo>
                <a:lnTo>
                  <a:pt x="1739" y="1217"/>
                </a:lnTo>
                <a:lnTo>
                  <a:pt x="1739" y="1227"/>
                </a:lnTo>
                <a:lnTo>
                  <a:pt x="1743" y="1224"/>
                </a:lnTo>
                <a:lnTo>
                  <a:pt x="1741" y="1229"/>
                </a:lnTo>
                <a:lnTo>
                  <a:pt x="1743" y="1231"/>
                </a:lnTo>
                <a:lnTo>
                  <a:pt x="1743" y="1231"/>
                </a:lnTo>
                <a:lnTo>
                  <a:pt x="1746" y="1229"/>
                </a:lnTo>
                <a:lnTo>
                  <a:pt x="1746" y="1227"/>
                </a:lnTo>
                <a:lnTo>
                  <a:pt x="1748" y="1220"/>
                </a:lnTo>
                <a:lnTo>
                  <a:pt x="1748" y="1210"/>
                </a:lnTo>
                <a:close/>
                <a:moveTo>
                  <a:pt x="1822" y="1196"/>
                </a:moveTo>
                <a:lnTo>
                  <a:pt x="1812" y="1196"/>
                </a:lnTo>
                <a:lnTo>
                  <a:pt x="1812" y="1193"/>
                </a:lnTo>
                <a:lnTo>
                  <a:pt x="1803" y="1191"/>
                </a:lnTo>
                <a:lnTo>
                  <a:pt x="1800" y="1193"/>
                </a:lnTo>
                <a:lnTo>
                  <a:pt x="1798" y="1198"/>
                </a:lnTo>
                <a:lnTo>
                  <a:pt x="1796" y="1201"/>
                </a:lnTo>
                <a:lnTo>
                  <a:pt x="1796" y="1201"/>
                </a:lnTo>
                <a:lnTo>
                  <a:pt x="1798" y="1205"/>
                </a:lnTo>
                <a:lnTo>
                  <a:pt x="1800" y="1208"/>
                </a:lnTo>
                <a:lnTo>
                  <a:pt x="1803" y="1215"/>
                </a:lnTo>
                <a:lnTo>
                  <a:pt x="1803" y="1215"/>
                </a:lnTo>
                <a:lnTo>
                  <a:pt x="1812" y="1208"/>
                </a:lnTo>
                <a:lnTo>
                  <a:pt x="1822" y="1201"/>
                </a:lnTo>
                <a:lnTo>
                  <a:pt x="1824" y="1198"/>
                </a:lnTo>
                <a:lnTo>
                  <a:pt x="1826" y="1196"/>
                </a:lnTo>
                <a:lnTo>
                  <a:pt x="1824" y="1196"/>
                </a:lnTo>
                <a:lnTo>
                  <a:pt x="1822" y="1196"/>
                </a:lnTo>
                <a:close/>
                <a:moveTo>
                  <a:pt x="1874" y="1191"/>
                </a:moveTo>
                <a:lnTo>
                  <a:pt x="1869" y="1198"/>
                </a:lnTo>
                <a:lnTo>
                  <a:pt x="1871" y="1201"/>
                </a:lnTo>
                <a:lnTo>
                  <a:pt x="1874" y="1201"/>
                </a:lnTo>
                <a:lnTo>
                  <a:pt x="1876" y="1198"/>
                </a:lnTo>
                <a:lnTo>
                  <a:pt x="1876" y="1193"/>
                </a:lnTo>
                <a:lnTo>
                  <a:pt x="1874" y="1191"/>
                </a:lnTo>
                <a:close/>
                <a:moveTo>
                  <a:pt x="857" y="1174"/>
                </a:moveTo>
                <a:lnTo>
                  <a:pt x="857" y="1170"/>
                </a:lnTo>
                <a:lnTo>
                  <a:pt x="855" y="1167"/>
                </a:lnTo>
                <a:lnTo>
                  <a:pt x="853" y="1165"/>
                </a:lnTo>
                <a:lnTo>
                  <a:pt x="846" y="1165"/>
                </a:lnTo>
                <a:lnTo>
                  <a:pt x="843" y="1165"/>
                </a:lnTo>
                <a:lnTo>
                  <a:pt x="839" y="1158"/>
                </a:lnTo>
                <a:lnTo>
                  <a:pt x="836" y="1156"/>
                </a:lnTo>
                <a:lnTo>
                  <a:pt x="834" y="1156"/>
                </a:lnTo>
                <a:lnTo>
                  <a:pt x="827" y="1158"/>
                </a:lnTo>
                <a:lnTo>
                  <a:pt x="824" y="1156"/>
                </a:lnTo>
                <a:lnTo>
                  <a:pt x="822" y="1153"/>
                </a:lnTo>
                <a:lnTo>
                  <a:pt x="815" y="1158"/>
                </a:lnTo>
                <a:lnTo>
                  <a:pt x="810" y="1158"/>
                </a:lnTo>
                <a:lnTo>
                  <a:pt x="805" y="1160"/>
                </a:lnTo>
                <a:lnTo>
                  <a:pt x="803" y="1167"/>
                </a:lnTo>
                <a:lnTo>
                  <a:pt x="782" y="1163"/>
                </a:lnTo>
                <a:lnTo>
                  <a:pt x="777" y="1163"/>
                </a:lnTo>
                <a:lnTo>
                  <a:pt x="772" y="1163"/>
                </a:lnTo>
                <a:lnTo>
                  <a:pt x="777" y="1177"/>
                </a:lnTo>
                <a:lnTo>
                  <a:pt x="784" y="1189"/>
                </a:lnTo>
                <a:lnTo>
                  <a:pt x="791" y="1193"/>
                </a:lnTo>
                <a:lnTo>
                  <a:pt x="805" y="1210"/>
                </a:lnTo>
                <a:lnTo>
                  <a:pt x="817" y="1217"/>
                </a:lnTo>
                <a:lnTo>
                  <a:pt x="822" y="1220"/>
                </a:lnTo>
                <a:lnTo>
                  <a:pt x="824" y="1224"/>
                </a:lnTo>
                <a:lnTo>
                  <a:pt x="827" y="1227"/>
                </a:lnTo>
                <a:lnTo>
                  <a:pt x="829" y="1224"/>
                </a:lnTo>
                <a:lnTo>
                  <a:pt x="829" y="1220"/>
                </a:lnTo>
                <a:lnTo>
                  <a:pt x="831" y="1217"/>
                </a:lnTo>
                <a:lnTo>
                  <a:pt x="839" y="1215"/>
                </a:lnTo>
                <a:lnTo>
                  <a:pt x="848" y="1215"/>
                </a:lnTo>
                <a:lnTo>
                  <a:pt x="855" y="1215"/>
                </a:lnTo>
                <a:lnTo>
                  <a:pt x="857" y="1208"/>
                </a:lnTo>
                <a:lnTo>
                  <a:pt x="857" y="1203"/>
                </a:lnTo>
                <a:lnTo>
                  <a:pt x="853" y="1196"/>
                </a:lnTo>
                <a:lnTo>
                  <a:pt x="855" y="1193"/>
                </a:lnTo>
                <a:lnTo>
                  <a:pt x="855" y="1186"/>
                </a:lnTo>
                <a:lnTo>
                  <a:pt x="857" y="1179"/>
                </a:lnTo>
                <a:lnTo>
                  <a:pt x="857" y="1174"/>
                </a:lnTo>
                <a:close/>
                <a:moveTo>
                  <a:pt x="1777" y="1208"/>
                </a:moveTo>
                <a:lnTo>
                  <a:pt x="1772" y="1208"/>
                </a:lnTo>
                <a:lnTo>
                  <a:pt x="1772" y="1212"/>
                </a:lnTo>
                <a:lnTo>
                  <a:pt x="1767" y="1229"/>
                </a:lnTo>
                <a:lnTo>
                  <a:pt x="1760" y="1239"/>
                </a:lnTo>
                <a:lnTo>
                  <a:pt x="1755" y="1246"/>
                </a:lnTo>
                <a:lnTo>
                  <a:pt x="1748" y="1255"/>
                </a:lnTo>
                <a:lnTo>
                  <a:pt x="1748" y="1258"/>
                </a:lnTo>
                <a:lnTo>
                  <a:pt x="1746" y="1262"/>
                </a:lnTo>
                <a:lnTo>
                  <a:pt x="1743" y="1269"/>
                </a:lnTo>
                <a:lnTo>
                  <a:pt x="1743" y="1272"/>
                </a:lnTo>
                <a:lnTo>
                  <a:pt x="1751" y="1269"/>
                </a:lnTo>
                <a:lnTo>
                  <a:pt x="1753" y="1269"/>
                </a:lnTo>
                <a:lnTo>
                  <a:pt x="1753" y="1265"/>
                </a:lnTo>
                <a:lnTo>
                  <a:pt x="1755" y="1265"/>
                </a:lnTo>
                <a:lnTo>
                  <a:pt x="1760" y="1265"/>
                </a:lnTo>
                <a:lnTo>
                  <a:pt x="1760" y="1260"/>
                </a:lnTo>
                <a:lnTo>
                  <a:pt x="1762" y="1255"/>
                </a:lnTo>
                <a:lnTo>
                  <a:pt x="1762" y="1253"/>
                </a:lnTo>
                <a:lnTo>
                  <a:pt x="1765" y="1253"/>
                </a:lnTo>
                <a:lnTo>
                  <a:pt x="1767" y="1250"/>
                </a:lnTo>
                <a:lnTo>
                  <a:pt x="1767" y="1243"/>
                </a:lnTo>
                <a:lnTo>
                  <a:pt x="1770" y="1241"/>
                </a:lnTo>
                <a:lnTo>
                  <a:pt x="1784" y="1220"/>
                </a:lnTo>
                <a:lnTo>
                  <a:pt x="1784" y="1215"/>
                </a:lnTo>
                <a:lnTo>
                  <a:pt x="1781" y="1210"/>
                </a:lnTo>
                <a:lnTo>
                  <a:pt x="1777" y="1208"/>
                </a:lnTo>
                <a:close/>
                <a:moveTo>
                  <a:pt x="1722" y="1241"/>
                </a:moveTo>
                <a:lnTo>
                  <a:pt x="1720" y="1248"/>
                </a:lnTo>
                <a:lnTo>
                  <a:pt x="1732" y="1248"/>
                </a:lnTo>
                <a:lnTo>
                  <a:pt x="1734" y="1243"/>
                </a:lnTo>
                <a:lnTo>
                  <a:pt x="1739" y="1241"/>
                </a:lnTo>
                <a:lnTo>
                  <a:pt x="1729" y="1236"/>
                </a:lnTo>
                <a:lnTo>
                  <a:pt x="1722" y="1241"/>
                </a:lnTo>
                <a:close/>
                <a:moveTo>
                  <a:pt x="1919" y="1229"/>
                </a:moveTo>
                <a:lnTo>
                  <a:pt x="1914" y="1234"/>
                </a:lnTo>
                <a:lnTo>
                  <a:pt x="1912" y="1243"/>
                </a:lnTo>
                <a:lnTo>
                  <a:pt x="1909" y="1250"/>
                </a:lnTo>
                <a:lnTo>
                  <a:pt x="1912" y="1250"/>
                </a:lnTo>
                <a:lnTo>
                  <a:pt x="1916" y="1239"/>
                </a:lnTo>
                <a:lnTo>
                  <a:pt x="1924" y="1229"/>
                </a:lnTo>
                <a:lnTo>
                  <a:pt x="1924" y="1227"/>
                </a:lnTo>
                <a:lnTo>
                  <a:pt x="1919" y="1229"/>
                </a:lnTo>
                <a:close/>
                <a:moveTo>
                  <a:pt x="1073" y="1402"/>
                </a:moveTo>
                <a:lnTo>
                  <a:pt x="1085" y="1378"/>
                </a:lnTo>
                <a:lnTo>
                  <a:pt x="1083" y="1378"/>
                </a:lnTo>
                <a:lnTo>
                  <a:pt x="1071" y="1383"/>
                </a:lnTo>
                <a:lnTo>
                  <a:pt x="1064" y="1390"/>
                </a:lnTo>
                <a:lnTo>
                  <a:pt x="1061" y="1390"/>
                </a:lnTo>
                <a:lnTo>
                  <a:pt x="1064" y="1402"/>
                </a:lnTo>
                <a:lnTo>
                  <a:pt x="1068" y="1402"/>
                </a:lnTo>
                <a:lnTo>
                  <a:pt x="1073" y="1402"/>
                </a:lnTo>
                <a:close/>
                <a:moveTo>
                  <a:pt x="1511" y="1433"/>
                </a:moveTo>
                <a:lnTo>
                  <a:pt x="1511" y="1431"/>
                </a:lnTo>
                <a:lnTo>
                  <a:pt x="1516" y="1426"/>
                </a:lnTo>
                <a:lnTo>
                  <a:pt x="1518" y="1421"/>
                </a:lnTo>
                <a:lnTo>
                  <a:pt x="1518" y="1419"/>
                </a:lnTo>
                <a:lnTo>
                  <a:pt x="1518" y="1416"/>
                </a:lnTo>
                <a:lnTo>
                  <a:pt x="1516" y="1416"/>
                </a:lnTo>
                <a:lnTo>
                  <a:pt x="1514" y="1416"/>
                </a:lnTo>
                <a:lnTo>
                  <a:pt x="1507" y="1424"/>
                </a:lnTo>
                <a:lnTo>
                  <a:pt x="1504" y="1426"/>
                </a:lnTo>
                <a:lnTo>
                  <a:pt x="1507" y="1428"/>
                </a:lnTo>
                <a:lnTo>
                  <a:pt x="1511" y="1433"/>
                </a:lnTo>
                <a:close/>
                <a:moveTo>
                  <a:pt x="1466" y="1476"/>
                </a:moveTo>
                <a:lnTo>
                  <a:pt x="1469" y="1478"/>
                </a:lnTo>
                <a:lnTo>
                  <a:pt x="1488" y="1485"/>
                </a:lnTo>
                <a:lnTo>
                  <a:pt x="1490" y="1485"/>
                </a:lnTo>
                <a:lnTo>
                  <a:pt x="1495" y="1483"/>
                </a:lnTo>
                <a:lnTo>
                  <a:pt x="1497" y="1483"/>
                </a:lnTo>
                <a:lnTo>
                  <a:pt x="1499" y="1483"/>
                </a:lnTo>
                <a:lnTo>
                  <a:pt x="1502" y="1478"/>
                </a:lnTo>
                <a:lnTo>
                  <a:pt x="1504" y="1473"/>
                </a:lnTo>
                <a:lnTo>
                  <a:pt x="1507" y="1466"/>
                </a:lnTo>
                <a:lnTo>
                  <a:pt x="1509" y="1466"/>
                </a:lnTo>
                <a:lnTo>
                  <a:pt x="1509" y="1471"/>
                </a:lnTo>
                <a:lnTo>
                  <a:pt x="1511" y="1473"/>
                </a:lnTo>
                <a:lnTo>
                  <a:pt x="1514" y="1471"/>
                </a:lnTo>
                <a:lnTo>
                  <a:pt x="1518" y="1471"/>
                </a:lnTo>
                <a:lnTo>
                  <a:pt x="1523" y="1471"/>
                </a:lnTo>
                <a:lnTo>
                  <a:pt x="1523" y="1469"/>
                </a:lnTo>
                <a:lnTo>
                  <a:pt x="1521" y="1464"/>
                </a:lnTo>
                <a:lnTo>
                  <a:pt x="1521" y="1461"/>
                </a:lnTo>
                <a:lnTo>
                  <a:pt x="1523" y="1457"/>
                </a:lnTo>
                <a:lnTo>
                  <a:pt x="1526" y="1457"/>
                </a:lnTo>
                <a:lnTo>
                  <a:pt x="1526" y="1461"/>
                </a:lnTo>
                <a:lnTo>
                  <a:pt x="1528" y="1464"/>
                </a:lnTo>
                <a:lnTo>
                  <a:pt x="1530" y="1464"/>
                </a:lnTo>
                <a:lnTo>
                  <a:pt x="1533" y="1466"/>
                </a:lnTo>
                <a:lnTo>
                  <a:pt x="1535" y="1464"/>
                </a:lnTo>
                <a:lnTo>
                  <a:pt x="1540" y="1457"/>
                </a:lnTo>
                <a:lnTo>
                  <a:pt x="1540" y="1450"/>
                </a:lnTo>
                <a:lnTo>
                  <a:pt x="1537" y="1450"/>
                </a:lnTo>
                <a:lnTo>
                  <a:pt x="1535" y="1450"/>
                </a:lnTo>
                <a:lnTo>
                  <a:pt x="1535" y="1450"/>
                </a:lnTo>
                <a:lnTo>
                  <a:pt x="1530" y="1443"/>
                </a:lnTo>
                <a:lnTo>
                  <a:pt x="1528" y="1445"/>
                </a:lnTo>
                <a:lnTo>
                  <a:pt x="1521" y="1440"/>
                </a:lnTo>
                <a:lnTo>
                  <a:pt x="1521" y="1440"/>
                </a:lnTo>
                <a:lnTo>
                  <a:pt x="1518" y="1445"/>
                </a:lnTo>
                <a:lnTo>
                  <a:pt x="1516" y="1445"/>
                </a:lnTo>
                <a:lnTo>
                  <a:pt x="1514" y="1440"/>
                </a:lnTo>
                <a:lnTo>
                  <a:pt x="1509" y="1438"/>
                </a:lnTo>
                <a:lnTo>
                  <a:pt x="1504" y="1435"/>
                </a:lnTo>
                <a:lnTo>
                  <a:pt x="1502" y="1435"/>
                </a:lnTo>
                <a:lnTo>
                  <a:pt x="1492" y="1440"/>
                </a:lnTo>
                <a:lnTo>
                  <a:pt x="1492" y="1443"/>
                </a:lnTo>
                <a:lnTo>
                  <a:pt x="1497" y="1447"/>
                </a:lnTo>
                <a:lnTo>
                  <a:pt x="1497" y="1454"/>
                </a:lnTo>
                <a:lnTo>
                  <a:pt x="1495" y="1454"/>
                </a:lnTo>
                <a:lnTo>
                  <a:pt x="1490" y="1452"/>
                </a:lnTo>
                <a:lnTo>
                  <a:pt x="1488" y="1452"/>
                </a:lnTo>
                <a:lnTo>
                  <a:pt x="1478" y="1459"/>
                </a:lnTo>
                <a:lnTo>
                  <a:pt x="1466" y="1476"/>
                </a:lnTo>
                <a:close/>
                <a:moveTo>
                  <a:pt x="2438" y="1293"/>
                </a:moveTo>
                <a:lnTo>
                  <a:pt x="2438" y="1295"/>
                </a:lnTo>
                <a:lnTo>
                  <a:pt x="2440" y="1303"/>
                </a:lnTo>
                <a:lnTo>
                  <a:pt x="2445" y="1307"/>
                </a:lnTo>
                <a:lnTo>
                  <a:pt x="2449" y="1312"/>
                </a:lnTo>
                <a:lnTo>
                  <a:pt x="2452" y="1319"/>
                </a:lnTo>
                <a:lnTo>
                  <a:pt x="2457" y="1329"/>
                </a:lnTo>
                <a:lnTo>
                  <a:pt x="2466" y="1355"/>
                </a:lnTo>
                <a:lnTo>
                  <a:pt x="2471" y="1364"/>
                </a:lnTo>
                <a:lnTo>
                  <a:pt x="2478" y="1369"/>
                </a:lnTo>
                <a:lnTo>
                  <a:pt x="2485" y="1376"/>
                </a:lnTo>
                <a:lnTo>
                  <a:pt x="2487" y="1383"/>
                </a:lnTo>
                <a:lnTo>
                  <a:pt x="2487" y="1405"/>
                </a:lnTo>
                <a:lnTo>
                  <a:pt x="2487" y="1409"/>
                </a:lnTo>
                <a:lnTo>
                  <a:pt x="2490" y="1414"/>
                </a:lnTo>
                <a:lnTo>
                  <a:pt x="2492" y="1419"/>
                </a:lnTo>
                <a:lnTo>
                  <a:pt x="2494" y="1421"/>
                </a:lnTo>
                <a:lnTo>
                  <a:pt x="2497" y="1424"/>
                </a:lnTo>
                <a:lnTo>
                  <a:pt x="2502" y="1419"/>
                </a:lnTo>
                <a:lnTo>
                  <a:pt x="2509" y="1407"/>
                </a:lnTo>
                <a:lnTo>
                  <a:pt x="2511" y="1388"/>
                </a:lnTo>
                <a:lnTo>
                  <a:pt x="2520" y="1383"/>
                </a:lnTo>
                <a:lnTo>
                  <a:pt x="2520" y="1381"/>
                </a:lnTo>
                <a:lnTo>
                  <a:pt x="2520" y="1378"/>
                </a:lnTo>
                <a:lnTo>
                  <a:pt x="2513" y="1371"/>
                </a:lnTo>
                <a:lnTo>
                  <a:pt x="2516" y="1367"/>
                </a:lnTo>
                <a:lnTo>
                  <a:pt x="2511" y="1357"/>
                </a:lnTo>
                <a:lnTo>
                  <a:pt x="2509" y="1355"/>
                </a:lnTo>
                <a:lnTo>
                  <a:pt x="2499" y="1345"/>
                </a:lnTo>
                <a:lnTo>
                  <a:pt x="2485" y="1331"/>
                </a:lnTo>
                <a:lnTo>
                  <a:pt x="2480" y="1324"/>
                </a:lnTo>
                <a:lnTo>
                  <a:pt x="2478" y="1317"/>
                </a:lnTo>
                <a:lnTo>
                  <a:pt x="2478" y="1314"/>
                </a:lnTo>
                <a:lnTo>
                  <a:pt x="2480" y="1314"/>
                </a:lnTo>
                <a:lnTo>
                  <a:pt x="2483" y="1314"/>
                </a:lnTo>
                <a:lnTo>
                  <a:pt x="2485" y="1317"/>
                </a:lnTo>
                <a:lnTo>
                  <a:pt x="2487" y="1319"/>
                </a:lnTo>
                <a:lnTo>
                  <a:pt x="2494" y="1329"/>
                </a:lnTo>
                <a:lnTo>
                  <a:pt x="2497" y="1333"/>
                </a:lnTo>
                <a:lnTo>
                  <a:pt x="2499" y="1333"/>
                </a:lnTo>
                <a:lnTo>
                  <a:pt x="2502" y="1338"/>
                </a:lnTo>
                <a:lnTo>
                  <a:pt x="2509" y="1348"/>
                </a:lnTo>
                <a:lnTo>
                  <a:pt x="2516" y="1352"/>
                </a:lnTo>
                <a:lnTo>
                  <a:pt x="2516" y="1350"/>
                </a:lnTo>
                <a:lnTo>
                  <a:pt x="2511" y="1343"/>
                </a:lnTo>
                <a:lnTo>
                  <a:pt x="2506" y="1336"/>
                </a:lnTo>
                <a:lnTo>
                  <a:pt x="2502" y="1326"/>
                </a:lnTo>
                <a:lnTo>
                  <a:pt x="2492" y="1317"/>
                </a:lnTo>
                <a:lnTo>
                  <a:pt x="2478" y="1305"/>
                </a:lnTo>
                <a:lnTo>
                  <a:pt x="2468" y="1307"/>
                </a:lnTo>
                <a:lnTo>
                  <a:pt x="2457" y="1310"/>
                </a:lnTo>
                <a:lnTo>
                  <a:pt x="2452" y="1303"/>
                </a:lnTo>
                <a:lnTo>
                  <a:pt x="2442" y="1295"/>
                </a:lnTo>
                <a:lnTo>
                  <a:pt x="2438" y="1293"/>
                </a:lnTo>
                <a:close/>
                <a:moveTo>
                  <a:pt x="2457" y="1300"/>
                </a:moveTo>
                <a:lnTo>
                  <a:pt x="2466" y="1300"/>
                </a:lnTo>
                <a:lnTo>
                  <a:pt x="2473" y="1300"/>
                </a:lnTo>
                <a:lnTo>
                  <a:pt x="2473" y="1295"/>
                </a:lnTo>
                <a:lnTo>
                  <a:pt x="2466" y="1291"/>
                </a:lnTo>
                <a:lnTo>
                  <a:pt x="2459" y="1288"/>
                </a:lnTo>
                <a:lnTo>
                  <a:pt x="2452" y="1293"/>
                </a:lnTo>
                <a:lnTo>
                  <a:pt x="2452" y="1295"/>
                </a:lnTo>
                <a:lnTo>
                  <a:pt x="2457" y="1300"/>
                </a:lnTo>
                <a:close/>
                <a:moveTo>
                  <a:pt x="2421" y="1383"/>
                </a:moveTo>
                <a:lnTo>
                  <a:pt x="2421" y="1376"/>
                </a:lnTo>
                <a:lnTo>
                  <a:pt x="2423" y="1374"/>
                </a:lnTo>
                <a:lnTo>
                  <a:pt x="2426" y="1374"/>
                </a:lnTo>
                <a:lnTo>
                  <a:pt x="2445" y="1378"/>
                </a:lnTo>
                <a:lnTo>
                  <a:pt x="2452" y="1383"/>
                </a:lnTo>
                <a:lnTo>
                  <a:pt x="2461" y="1383"/>
                </a:lnTo>
                <a:lnTo>
                  <a:pt x="2461" y="1371"/>
                </a:lnTo>
                <a:lnTo>
                  <a:pt x="2459" y="1367"/>
                </a:lnTo>
                <a:lnTo>
                  <a:pt x="2452" y="1359"/>
                </a:lnTo>
                <a:lnTo>
                  <a:pt x="2438" y="1362"/>
                </a:lnTo>
                <a:lnTo>
                  <a:pt x="2433" y="1359"/>
                </a:lnTo>
                <a:lnTo>
                  <a:pt x="2438" y="1355"/>
                </a:lnTo>
                <a:lnTo>
                  <a:pt x="2440" y="1355"/>
                </a:lnTo>
                <a:lnTo>
                  <a:pt x="2445" y="1355"/>
                </a:lnTo>
                <a:lnTo>
                  <a:pt x="2449" y="1350"/>
                </a:lnTo>
                <a:lnTo>
                  <a:pt x="2449" y="1336"/>
                </a:lnTo>
                <a:lnTo>
                  <a:pt x="2445" y="1329"/>
                </a:lnTo>
                <a:lnTo>
                  <a:pt x="2442" y="1326"/>
                </a:lnTo>
                <a:lnTo>
                  <a:pt x="2433" y="1324"/>
                </a:lnTo>
                <a:lnTo>
                  <a:pt x="2421" y="1324"/>
                </a:lnTo>
                <a:lnTo>
                  <a:pt x="2421" y="1324"/>
                </a:lnTo>
                <a:lnTo>
                  <a:pt x="2419" y="1326"/>
                </a:lnTo>
                <a:lnTo>
                  <a:pt x="2414" y="1341"/>
                </a:lnTo>
                <a:lnTo>
                  <a:pt x="2412" y="1343"/>
                </a:lnTo>
                <a:lnTo>
                  <a:pt x="2407" y="1341"/>
                </a:lnTo>
                <a:lnTo>
                  <a:pt x="2407" y="1338"/>
                </a:lnTo>
                <a:lnTo>
                  <a:pt x="2409" y="1336"/>
                </a:lnTo>
                <a:lnTo>
                  <a:pt x="2409" y="1329"/>
                </a:lnTo>
                <a:lnTo>
                  <a:pt x="2409" y="1326"/>
                </a:lnTo>
                <a:lnTo>
                  <a:pt x="2397" y="1317"/>
                </a:lnTo>
                <a:lnTo>
                  <a:pt x="2395" y="1314"/>
                </a:lnTo>
                <a:lnTo>
                  <a:pt x="2390" y="1319"/>
                </a:lnTo>
                <a:lnTo>
                  <a:pt x="2388" y="1324"/>
                </a:lnTo>
                <a:lnTo>
                  <a:pt x="2385" y="1326"/>
                </a:lnTo>
                <a:lnTo>
                  <a:pt x="2381" y="1329"/>
                </a:lnTo>
                <a:lnTo>
                  <a:pt x="2378" y="1333"/>
                </a:lnTo>
                <a:lnTo>
                  <a:pt x="2381" y="1338"/>
                </a:lnTo>
                <a:lnTo>
                  <a:pt x="2374" y="1333"/>
                </a:lnTo>
                <a:lnTo>
                  <a:pt x="2369" y="1329"/>
                </a:lnTo>
                <a:lnTo>
                  <a:pt x="2367" y="1338"/>
                </a:lnTo>
                <a:lnTo>
                  <a:pt x="2364" y="1343"/>
                </a:lnTo>
                <a:lnTo>
                  <a:pt x="2362" y="1345"/>
                </a:lnTo>
                <a:lnTo>
                  <a:pt x="2362" y="1350"/>
                </a:lnTo>
                <a:lnTo>
                  <a:pt x="2362" y="1357"/>
                </a:lnTo>
                <a:lnTo>
                  <a:pt x="2369" y="1367"/>
                </a:lnTo>
                <a:lnTo>
                  <a:pt x="2376" y="1369"/>
                </a:lnTo>
                <a:lnTo>
                  <a:pt x="2395" y="1381"/>
                </a:lnTo>
                <a:lnTo>
                  <a:pt x="2404" y="1395"/>
                </a:lnTo>
                <a:lnTo>
                  <a:pt x="2412" y="1402"/>
                </a:lnTo>
                <a:lnTo>
                  <a:pt x="2423" y="1402"/>
                </a:lnTo>
                <a:lnTo>
                  <a:pt x="2426" y="1395"/>
                </a:lnTo>
                <a:lnTo>
                  <a:pt x="2421" y="1383"/>
                </a:lnTo>
                <a:close/>
                <a:moveTo>
                  <a:pt x="1528" y="1528"/>
                </a:moveTo>
                <a:lnTo>
                  <a:pt x="1518" y="1523"/>
                </a:lnTo>
                <a:lnTo>
                  <a:pt x="1514" y="1518"/>
                </a:lnTo>
                <a:lnTo>
                  <a:pt x="1514" y="1514"/>
                </a:lnTo>
                <a:lnTo>
                  <a:pt x="1518" y="1509"/>
                </a:lnTo>
                <a:lnTo>
                  <a:pt x="1518" y="1507"/>
                </a:lnTo>
                <a:lnTo>
                  <a:pt x="1516" y="1504"/>
                </a:lnTo>
                <a:lnTo>
                  <a:pt x="1511" y="1502"/>
                </a:lnTo>
                <a:lnTo>
                  <a:pt x="1507" y="1502"/>
                </a:lnTo>
                <a:lnTo>
                  <a:pt x="1502" y="1504"/>
                </a:lnTo>
                <a:lnTo>
                  <a:pt x="1495" y="1511"/>
                </a:lnTo>
                <a:lnTo>
                  <a:pt x="1492" y="1511"/>
                </a:lnTo>
                <a:lnTo>
                  <a:pt x="1492" y="1504"/>
                </a:lnTo>
                <a:lnTo>
                  <a:pt x="1495" y="1497"/>
                </a:lnTo>
                <a:lnTo>
                  <a:pt x="1490" y="1492"/>
                </a:lnTo>
                <a:lnTo>
                  <a:pt x="1478" y="1490"/>
                </a:lnTo>
                <a:lnTo>
                  <a:pt x="1473" y="1490"/>
                </a:lnTo>
                <a:lnTo>
                  <a:pt x="1478" y="1495"/>
                </a:lnTo>
                <a:lnTo>
                  <a:pt x="1476" y="1499"/>
                </a:lnTo>
                <a:lnTo>
                  <a:pt x="1476" y="1502"/>
                </a:lnTo>
                <a:lnTo>
                  <a:pt x="1476" y="1507"/>
                </a:lnTo>
                <a:lnTo>
                  <a:pt x="1476" y="1509"/>
                </a:lnTo>
                <a:lnTo>
                  <a:pt x="1473" y="1509"/>
                </a:lnTo>
                <a:lnTo>
                  <a:pt x="1466" y="1507"/>
                </a:lnTo>
                <a:lnTo>
                  <a:pt x="1466" y="1509"/>
                </a:lnTo>
                <a:lnTo>
                  <a:pt x="1464" y="1511"/>
                </a:lnTo>
                <a:lnTo>
                  <a:pt x="1462" y="1514"/>
                </a:lnTo>
                <a:lnTo>
                  <a:pt x="1459" y="1516"/>
                </a:lnTo>
                <a:lnTo>
                  <a:pt x="1459" y="1516"/>
                </a:lnTo>
                <a:lnTo>
                  <a:pt x="1457" y="1511"/>
                </a:lnTo>
                <a:lnTo>
                  <a:pt x="1450" y="1502"/>
                </a:lnTo>
                <a:lnTo>
                  <a:pt x="1450" y="1499"/>
                </a:lnTo>
                <a:lnTo>
                  <a:pt x="1445" y="1499"/>
                </a:lnTo>
                <a:lnTo>
                  <a:pt x="1443" y="1499"/>
                </a:lnTo>
                <a:lnTo>
                  <a:pt x="1440" y="1502"/>
                </a:lnTo>
                <a:lnTo>
                  <a:pt x="1438" y="1507"/>
                </a:lnTo>
                <a:lnTo>
                  <a:pt x="1438" y="1509"/>
                </a:lnTo>
                <a:lnTo>
                  <a:pt x="1440" y="1514"/>
                </a:lnTo>
                <a:lnTo>
                  <a:pt x="1443" y="1518"/>
                </a:lnTo>
                <a:lnTo>
                  <a:pt x="1450" y="1523"/>
                </a:lnTo>
                <a:lnTo>
                  <a:pt x="1450" y="1526"/>
                </a:lnTo>
                <a:lnTo>
                  <a:pt x="1443" y="1526"/>
                </a:lnTo>
                <a:lnTo>
                  <a:pt x="1443" y="1526"/>
                </a:lnTo>
                <a:lnTo>
                  <a:pt x="1443" y="1530"/>
                </a:lnTo>
                <a:lnTo>
                  <a:pt x="1445" y="1547"/>
                </a:lnTo>
                <a:lnTo>
                  <a:pt x="1447" y="1556"/>
                </a:lnTo>
                <a:lnTo>
                  <a:pt x="1450" y="1563"/>
                </a:lnTo>
                <a:lnTo>
                  <a:pt x="1447" y="1561"/>
                </a:lnTo>
                <a:lnTo>
                  <a:pt x="1445" y="1556"/>
                </a:lnTo>
                <a:lnTo>
                  <a:pt x="1440" y="1549"/>
                </a:lnTo>
                <a:lnTo>
                  <a:pt x="1436" y="1537"/>
                </a:lnTo>
                <a:lnTo>
                  <a:pt x="1433" y="1535"/>
                </a:lnTo>
                <a:lnTo>
                  <a:pt x="1433" y="1535"/>
                </a:lnTo>
                <a:lnTo>
                  <a:pt x="1433" y="1533"/>
                </a:lnTo>
                <a:lnTo>
                  <a:pt x="1431" y="1528"/>
                </a:lnTo>
                <a:lnTo>
                  <a:pt x="1426" y="1526"/>
                </a:lnTo>
                <a:lnTo>
                  <a:pt x="1424" y="1526"/>
                </a:lnTo>
                <a:lnTo>
                  <a:pt x="1419" y="1526"/>
                </a:lnTo>
                <a:lnTo>
                  <a:pt x="1412" y="1530"/>
                </a:lnTo>
                <a:lnTo>
                  <a:pt x="1405" y="1535"/>
                </a:lnTo>
                <a:lnTo>
                  <a:pt x="1398" y="1547"/>
                </a:lnTo>
                <a:lnTo>
                  <a:pt x="1395" y="1556"/>
                </a:lnTo>
                <a:lnTo>
                  <a:pt x="1395" y="1559"/>
                </a:lnTo>
                <a:lnTo>
                  <a:pt x="1402" y="1573"/>
                </a:lnTo>
                <a:lnTo>
                  <a:pt x="1407" y="1592"/>
                </a:lnTo>
                <a:lnTo>
                  <a:pt x="1417" y="1606"/>
                </a:lnTo>
                <a:lnTo>
                  <a:pt x="1419" y="1606"/>
                </a:lnTo>
                <a:lnTo>
                  <a:pt x="1424" y="1601"/>
                </a:lnTo>
                <a:lnTo>
                  <a:pt x="1424" y="1597"/>
                </a:lnTo>
                <a:lnTo>
                  <a:pt x="1424" y="1592"/>
                </a:lnTo>
                <a:lnTo>
                  <a:pt x="1421" y="1590"/>
                </a:lnTo>
                <a:lnTo>
                  <a:pt x="1421" y="1587"/>
                </a:lnTo>
                <a:lnTo>
                  <a:pt x="1419" y="1585"/>
                </a:lnTo>
                <a:lnTo>
                  <a:pt x="1414" y="1587"/>
                </a:lnTo>
                <a:lnTo>
                  <a:pt x="1414" y="1585"/>
                </a:lnTo>
                <a:lnTo>
                  <a:pt x="1417" y="1582"/>
                </a:lnTo>
                <a:lnTo>
                  <a:pt x="1421" y="1580"/>
                </a:lnTo>
                <a:lnTo>
                  <a:pt x="1426" y="1580"/>
                </a:lnTo>
                <a:lnTo>
                  <a:pt x="1431" y="1582"/>
                </a:lnTo>
                <a:lnTo>
                  <a:pt x="1431" y="1582"/>
                </a:lnTo>
                <a:lnTo>
                  <a:pt x="1433" y="1585"/>
                </a:lnTo>
                <a:lnTo>
                  <a:pt x="1428" y="1590"/>
                </a:lnTo>
                <a:lnTo>
                  <a:pt x="1428" y="1594"/>
                </a:lnTo>
                <a:lnTo>
                  <a:pt x="1428" y="1594"/>
                </a:lnTo>
                <a:lnTo>
                  <a:pt x="1433" y="1592"/>
                </a:lnTo>
                <a:lnTo>
                  <a:pt x="1440" y="1597"/>
                </a:lnTo>
                <a:lnTo>
                  <a:pt x="1445" y="1597"/>
                </a:lnTo>
                <a:lnTo>
                  <a:pt x="1445" y="1597"/>
                </a:lnTo>
                <a:lnTo>
                  <a:pt x="1431" y="1616"/>
                </a:lnTo>
                <a:lnTo>
                  <a:pt x="1431" y="1618"/>
                </a:lnTo>
                <a:lnTo>
                  <a:pt x="1431" y="1620"/>
                </a:lnTo>
                <a:lnTo>
                  <a:pt x="1433" y="1620"/>
                </a:lnTo>
                <a:lnTo>
                  <a:pt x="1436" y="1623"/>
                </a:lnTo>
                <a:lnTo>
                  <a:pt x="1447" y="1613"/>
                </a:lnTo>
                <a:lnTo>
                  <a:pt x="1454" y="1601"/>
                </a:lnTo>
                <a:lnTo>
                  <a:pt x="1454" y="1599"/>
                </a:lnTo>
                <a:lnTo>
                  <a:pt x="1454" y="1594"/>
                </a:lnTo>
                <a:lnTo>
                  <a:pt x="1454" y="1594"/>
                </a:lnTo>
                <a:lnTo>
                  <a:pt x="1447" y="1592"/>
                </a:lnTo>
                <a:lnTo>
                  <a:pt x="1457" y="1587"/>
                </a:lnTo>
                <a:lnTo>
                  <a:pt x="1459" y="1585"/>
                </a:lnTo>
                <a:lnTo>
                  <a:pt x="1462" y="1580"/>
                </a:lnTo>
                <a:lnTo>
                  <a:pt x="1464" y="1578"/>
                </a:lnTo>
                <a:lnTo>
                  <a:pt x="1473" y="1571"/>
                </a:lnTo>
                <a:lnTo>
                  <a:pt x="1485" y="1571"/>
                </a:lnTo>
                <a:lnTo>
                  <a:pt x="1488" y="1566"/>
                </a:lnTo>
                <a:lnTo>
                  <a:pt x="1495" y="1561"/>
                </a:lnTo>
                <a:lnTo>
                  <a:pt x="1499" y="1561"/>
                </a:lnTo>
                <a:lnTo>
                  <a:pt x="1504" y="1559"/>
                </a:lnTo>
                <a:lnTo>
                  <a:pt x="1504" y="1556"/>
                </a:lnTo>
                <a:lnTo>
                  <a:pt x="1504" y="1554"/>
                </a:lnTo>
                <a:lnTo>
                  <a:pt x="1502" y="1549"/>
                </a:lnTo>
                <a:lnTo>
                  <a:pt x="1499" y="1547"/>
                </a:lnTo>
                <a:lnTo>
                  <a:pt x="1490" y="1544"/>
                </a:lnTo>
                <a:lnTo>
                  <a:pt x="1488" y="1544"/>
                </a:lnTo>
                <a:lnTo>
                  <a:pt x="1490" y="1542"/>
                </a:lnTo>
                <a:lnTo>
                  <a:pt x="1492" y="1540"/>
                </a:lnTo>
                <a:lnTo>
                  <a:pt x="1497" y="1540"/>
                </a:lnTo>
                <a:lnTo>
                  <a:pt x="1507" y="1544"/>
                </a:lnTo>
                <a:lnTo>
                  <a:pt x="1518" y="1544"/>
                </a:lnTo>
                <a:lnTo>
                  <a:pt x="1521" y="1544"/>
                </a:lnTo>
                <a:lnTo>
                  <a:pt x="1523" y="1542"/>
                </a:lnTo>
                <a:lnTo>
                  <a:pt x="1530" y="1530"/>
                </a:lnTo>
                <a:lnTo>
                  <a:pt x="1530" y="1528"/>
                </a:lnTo>
                <a:lnTo>
                  <a:pt x="1528" y="1528"/>
                </a:lnTo>
                <a:close/>
                <a:moveTo>
                  <a:pt x="1459" y="1490"/>
                </a:moveTo>
                <a:lnTo>
                  <a:pt x="1459" y="1492"/>
                </a:lnTo>
                <a:lnTo>
                  <a:pt x="1462" y="1497"/>
                </a:lnTo>
                <a:lnTo>
                  <a:pt x="1466" y="1502"/>
                </a:lnTo>
                <a:lnTo>
                  <a:pt x="1471" y="1504"/>
                </a:lnTo>
                <a:lnTo>
                  <a:pt x="1471" y="1507"/>
                </a:lnTo>
                <a:lnTo>
                  <a:pt x="1473" y="1502"/>
                </a:lnTo>
                <a:lnTo>
                  <a:pt x="1471" y="1497"/>
                </a:lnTo>
                <a:lnTo>
                  <a:pt x="1469" y="1492"/>
                </a:lnTo>
                <a:lnTo>
                  <a:pt x="1459" y="1490"/>
                </a:lnTo>
                <a:lnTo>
                  <a:pt x="1459" y="1490"/>
                </a:lnTo>
                <a:close/>
                <a:moveTo>
                  <a:pt x="2509" y="1488"/>
                </a:moveTo>
                <a:lnTo>
                  <a:pt x="2504" y="1478"/>
                </a:lnTo>
                <a:lnTo>
                  <a:pt x="2504" y="1476"/>
                </a:lnTo>
                <a:lnTo>
                  <a:pt x="2504" y="1473"/>
                </a:lnTo>
                <a:lnTo>
                  <a:pt x="2504" y="1469"/>
                </a:lnTo>
                <a:lnTo>
                  <a:pt x="2502" y="1457"/>
                </a:lnTo>
                <a:lnTo>
                  <a:pt x="2499" y="1454"/>
                </a:lnTo>
                <a:lnTo>
                  <a:pt x="2494" y="1445"/>
                </a:lnTo>
                <a:lnTo>
                  <a:pt x="2483" y="1426"/>
                </a:lnTo>
                <a:lnTo>
                  <a:pt x="2478" y="1416"/>
                </a:lnTo>
                <a:lnTo>
                  <a:pt x="2471" y="1407"/>
                </a:lnTo>
                <a:lnTo>
                  <a:pt x="2464" y="1397"/>
                </a:lnTo>
                <a:lnTo>
                  <a:pt x="2457" y="1393"/>
                </a:lnTo>
                <a:lnTo>
                  <a:pt x="2452" y="1393"/>
                </a:lnTo>
                <a:lnTo>
                  <a:pt x="2438" y="1386"/>
                </a:lnTo>
                <a:lnTo>
                  <a:pt x="2433" y="1386"/>
                </a:lnTo>
                <a:lnTo>
                  <a:pt x="2430" y="1390"/>
                </a:lnTo>
                <a:lnTo>
                  <a:pt x="2430" y="1400"/>
                </a:lnTo>
                <a:lnTo>
                  <a:pt x="2430" y="1405"/>
                </a:lnTo>
                <a:lnTo>
                  <a:pt x="2428" y="1409"/>
                </a:lnTo>
                <a:lnTo>
                  <a:pt x="2426" y="1412"/>
                </a:lnTo>
                <a:lnTo>
                  <a:pt x="2421" y="1414"/>
                </a:lnTo>
                <a:lnTo>
                  <a:pt x="2421" y="1419"/>
                </a:lnTo>
                <a:lnTo>
                  <a:pt x="2421" y="1424"/>
                </a:lnTo>
                <a:lnTo>
                  <a:pt x="2428" y="1438"/>
                </a:lnTo>
                <a:lnTo>
                  <a:pt x="2428" y="1443"/>
                </a:lnTo>
                <a:lnTo>
                  <a:pt x="2428" y="1447"/>
                </a:lnTo>
                <a:lnTo>
                  <a:pt x="2435" y="1443"/>
                </a:lnTo>
                <a:lnTo>
                  <a:pt x="2438" y="1438"/>
                </a:lnTo>
                <a:lnTo>
                  <a:pt x="2438" y="1419"/>
                </a:lnTo>
                <a:lnTo>
                  <a:pt x="2440" y="1416"/>
                </a:lnTo>
                <a:lnTo>
                  <a:pt x="2447" y="1421"/>
                </a:lnTo>
                <a:lnTo>
                  <a:pt x="2452" y="1433"/>
                </a:lnTo>
                <a:lnTo>
                  <a:pt x="2457" y="1435"/>
                </a:lnTo>
                <a:lnTo>
                  <a:pt x="2459" y="1433"/>
                </a:lnTo>
                <a:lnTo>
                  <a:pt x="2461" y="1435"/>
                </a:lnTo>
                <a:lnTo>
                  <a:pt x="2457" y="1447"/>
                </a:lnTo>
                <a:lnTo>
                  <a:pt x="2457" y="1452"/>
                </a:lnTo>
                <a:lnTo>
                  <a:pt x="2459" y="1457"/>
                </a:lnTo>
                <a:lnTo>
                  <a:pt x="2459" y="1459"/>
                </a:lnTo>
                <a:lnTo>
                  <a:pt x="2464" y="1461"/>
                </a:lnTo>
                <a:lnTo>
                  <a:pt x="2468" y="1457"/>
                </a:lnTo>
                <a:lnTo>
                  <a:pt x="2471" y="1459"/>
                </a:lnTo>
                <a:lnTo>
                  <a:pt x="2471" y="1466"/>
                </a:lnTo>
                <a:lnTo>
                  <a:pt x="2475" y="1469"/>
                </a:lnTo>
                <a:lnTo>
                  <a:pt x="2480" y="1471"/>
                </a:lnTo>
                <a:lnTo>
                  <a:pt x="2485" y="1469"/>
                </a:lnTo>
                <a:lnTo>
                  <a:pt x="2487" y="1466"/>
                </a:lnTo>
                <a:lnTo>
                  <a:pt x="2490" y="1466"/>
                </a:lnTo>
                <a:lnTo>
                  <a:pt x="2487" y="1473"/>
                </a:lnTo>
                <a:lnTo>
                  <a:pt x="2485" y="1476"/>
                </a:lnTo>
                <a:lnTo>
                  <a:pt x="2485" y="1480"/>
                </a:lnTo>
                <a:lnTo>
                  <a:pt x="2487" y="1485"/>
                </a:lnTo>
                <a:lnTo>
                  <a:pt x="2492" y="1490"/>
                </a:lnTo>
                <a:lnTo>
                  <a:pt x="2502" y="1502"/>
                </a:lnTo>
                <a:lnTo>
                  <a:pt x="2504" y="1507"/>
                </a:lnTo>
                <a:lnTo>
                  <a:pt x="2509" y="1509"/>
                </a:lnTo>
                <a:lnTo>
                  <a:pt x="2513" y="1511"/>
                </a:lnTo>
                <a:lnTo>
                  <a:pt x="2513" y="1509"/>
                </a:lnTo>
                <a:lnTo>
                  <a:pt x="2513" y="1502"/>
                </a:lnTo>
                <a:lnTo>
                  <a:pt x="2509" y="1488"/>
                </a:lnTo>
                <a:close/>
                <a:moveTo>
                  <a:pt x="559" y="1457"/>
                </a:moveTo>
                <a:lnTo>
                  <a:pt x="561" y="1461"/>
                </a:lnTo>
                <a:lnTo>
                  <a:pt x="564" y="1464"/>
                </a:lnTo>
                <a:lnTo>
                  <a:pt x="571" y="1461"/>
                </a:lnTo>
                <a:lnTo>
                  <a:pt x="576" y="1454"/>
                </a:lnTo>
                <a:lnTo>
                  <a:pt x="559" y="1454"/>
                </a:lnTo>
                <a:lnTo>
                  <a:pt x="559" y="1457"/>
                </a:lnTo>
                <a:close/>
                <a:moveTo>
                  <a:pt x="1492" y="1578"/>
                </a:moveTo>
                <a:lnTo>
                  <a:pt x="1473" y="1575"/>
                </a:lnTo>
                <a:lnTo>
                  <a:pt x="1469" y="1582"/>
                </a:lnTo>
                <a:lnTo>
                  <a:pt x="1469" y="1590"/>
                </a:lnTo>
                <a:lnTo>
                  <a:pt x="1473" y="1597"/>
                </a:lnTo>
                <a:lnTo>
                  <a:pt x="1476" y="1592"/>
                </a:lnTo>
                <a:lnTo>
                  <a:pt x="1481" y="1585"/>
                </a:lnTo>
                <a:lnTo>
                  <a:pt x="1481" y="1585"/>
                </a:lnTo>
                <a:lnTo>
                  <a:pt x="1488" y="1582"/>
                </a:lnTo>
                <a:lnTo>
                  <a:pt x="1492" y="1582"/>
                </a:lnTo>
                <a:lnTo>
                  <a:pt x="1492" y="1580"/>
                </a:lnTo>
                <a:lnTo>
                  <a:pt x="1492" y="1580"/>
                </a:lnTo>
                <a:lnTo>
                  <a:pt x="1492" y="1578"/>
                </a:lnTo>
                <a:close/>
                <a:moveTo>
                  <a:pt x="2584" y="1459"/>
                </a:moveTo>
                <a:lnTo>
                  <a:pt x="2587" y="1457"/>
                </a:lnTo>
                <a:lnTo>
                  <a:pt x="2587" y="1454"/>
                </a:lnTo>
                <a:lnTo>
                  <a:pt x="2587" y="1452"/>
                </a:lnTo>
                <a:lnTo>
                  <a:pt x="2584" y="1447"/>
                </a:lnTo>
                <a:lnTo>
                  <a:pt x="2584" y="1443"/>
                </a:lnTo>
                <a:lnTo>
                  <a:pt x="2582" y="1440"/>
                </a:lnTo>
                <a:lnTo>
                  <a:pt x="2577" y="1435"/>
                </a:lnTo>
                <a:lnTo>
                  <a:pt x="2575" y="1433"/>
                </a:lnTo>
                <a:lnTo>
                  <a:pt x="2570" y="1428"/>
                </a:lnTo>
                <a:lnTo>
                  <a:pt x="2568" y="1426"/>
                </a:lnTo>
                <a:lnTo>
                  <a:pt x="2568" y="1424"/>
                </a:lnTo>
                <a:lnTo>
                  <a:pt x="2573" y="1426"/>
                </a:lnTo>
                <a:lnTo>
                  <a:pt x="2582" y="1435"/>
                </a:lnTo>
                <a:lnTo>
                  <a:pt x="2589" y="1440"/>
                </a:lnTo>
                <a:lnTo>
                  <a:pt x="2592" y="1440"/>
                </a:lnTo>
                <a:lnTo>
                  <a:pt x="2592" y="1435"/>
                </a:lnTo>
                <a:lnTo>
                  <a:pt x="2592" y="1433"/>
                </a:lnTo>
                <a:lnTo>
                  <a:pt x="2592" y="1428"/>
                </a:lnTo>
                <a:lnTo>
                  <a:pt x="2589" y="1421"/>
                </a:lnTo>
                <a:lnTo>
                  <a:pt x="2587" y="1414"/>
                </a:lnTo>
                <a:lnTo>
                  <a:pt x="2587" y="1412"/>
                </a:lnTo>
                <a:lnTo>
                  <a:pt x="2582" y="1407"/>
                </a:lnTo>
                <a:lnTo>
                  <a:pt x="2577" y="1405"/>
                </a:lnTo>
                <a:lnTo>
                  <a:pt x="2568" y="1405"/>
                </a:lnTo>
                <a:lnTo>
                  <a:pt x="2565" y="1405"/>
                </a:lnTo>
                <a:lnTo>
                  <a:pt x="2563" y="1409"/>
                </a:lnTo>
                <a:lnTo>
                  <a:pt x="2561" y="1407"/>
                </a:lnTo>
                <a:lnTo>
                  <a:pt x="2539" y="1407"/>
                </a:lnTo>
                <a:lnTo>
                  <a:pt x="2530" y="1409"/>
                </a:lnTo>
                <a:lnTo>
                  <a:pt x="2528" y="1414"/>
                </a:lnTo>
                <a:lnTo>
                  <a:pt x="2528" y="1416"/>
                </a:lnTo>
                <a:lnTo>
                  <a:pt x="2532" y="1421"/>
                </a:lnTo>
                <a:lnTo>
                  <a:pt x="2537" y="1424"/>
                </a:lnTo>
                <a:lnTo>
                  <a:pt x="2542" y="1426"/>
                </a:lnTo>
                <a:lnTo>
                  <a:pt x="2549" y="1433"/>
                </a:lnTo>
                <a:lnTo>
                  <a:pt x="2551" y="1443"/>
                </a:lnTo>
                <a:lnTo>
                  <a:pt x="2556" y="1454"/>
                </a:lnTo>
                <a:lnTo>
                  <a:pt x="2561" y="1461"/>
                </a:lnTo>
                <a:lnTo>
                  <a:pt x="2561" y="1464"/>
                </a:lnTo>
                <a:lnTo>
                  <a:pt x="2563" y="1466"/>
                </a:lnTo>
                <a:lnTo>
                  <a:pt x="2570" y="1466"/>
                </a:lnTo>
                <a:lnTo>
                  <a:pt x="2575" y="1461"/>
                </a:lnTo>
                <a:lnTo>
                  <a:pt x="2584" y="1459"/>
                </a:lnTo>
                <a:close/>
                <a:moveTo>
                  <a:pt x="2554" y="1490"/>
                </a:moveTo>
                <a:lnTo>
                  <a:pt x="2551" y="1478"/>
                </a:lnTo>
                <a:lnTo>
                  <a:pt x="2549" y="1469"/>
                </a:lnTo>
                <a:lnTo>
                  <a:pt x="2547" y="1459"/>
                </a:lnTo>
                <a:lnTo>
                  <a:pt x="2549" y="1454"/>
                </a:lnTo>
                <a:lnTo>
                  <a:pt x="2551" y="1454"/>
                </a:lnTo>
                <a:lnTo>
                  <a:pt x="2551" y="1450"/>
                </a:lnTo>
                <a:lnTo>
                  <a:pt x="2547" y="1443"/>
                </a:lnTo>
                <a:lnTo>
                  <a:pt x="2542" y="1438"/>
                </a:lnTo>
                <a:lnTo>
                  <a:pt x="2537" y="1440"/>
                </a:lnTo>
                <a:lnTo>
                  <a:pt x="2532" y="1433"/>
                </a:lnTo>
                <a:lnTo>
                  <a:pt x="2530" y="1431"/>
                </a:lnTo>
                <a:lnTo>
                  <a:pt x="2525" y="1431"/>
                </a:lnTo>
                <a:lnTo>
                  <a:pt x="2520" y="1428"/>
                </a:lnTo>
                <a:lnTo>
                  <a:pt x="2513" y="1431"/>
                </a:lnTo>
                <a:lnTo>
                  <a:pt x="2511" y="1440"/>
                </a:lnTo>
                <a:lnTo>
                  <a:pt x="2513" y="1450"/>
                </a:lnTo>
                <a:lnTo>
                  <a:pt x="2513" y="1454"/>
                </a:lnTo>
                <a:lnTo>
                  <a:pt x="2523" y="1461"/>
                </a:lnTo>
                <a:lnTo>
                  <a:pt x="2523" y="1466"/>
                </a:lnTo>
                <a:lnTo>
                  <a:pt x="2532" y="1471"/>
                </a:lnTo>
                <a:lnTo>
                  <a:pt x="2537" y="1476"/>
                </a:lnTo>
                <a:lnTo>
                  <a:pt x="2532" y="1483"/>
                </a:lnTo>
                <a:lnTo>
                  <a:pt x="2537" y="1504"/>
                </a:lnTo>
                <a:lnTo>
                  <a:pt x="2544" y="1516"/>
                </a:lnTo>
                <a:lnTo>
                  <a:pt x="2547" y="1516"/>
                </a:lnTo>
                <a:lnTo>
                  <a:pt x="2549" y="1509"/>
                </a:lnTo>
                <a:lnTo>
                  <a:pt x="2551" y="1509"/>
                </a:lnTo>
                <a:lnTo>
                  <a:pt x="2554" y="1511"/>
                </a:lnTo>
                <a:lnTo>
                  <a:pt x="2556" y="1509"/>
                </a:lnTo>
                <a:lnTo>
                  <a:pt x="2556" y="1507"/>
                </a:lnTo>
                <a:lnTo>
                  <a:pt x="2554" y="1499"/>
                </a:lnTo>
                <a:lnTo>
                  <a:pt x="2554" y="1490"/>
                </a:lnTo>
                <a:close/>
                <a:moveTo>
                  <a:pt x="2608" y="1426"/>
                </a:moveTo>
                <a:lnTo>
                  <a:pt x="2594" y="1419"/>
                </a:lnTo>
                <a:lnTo>
                  <a:pt x="2596" y="1428"/>
                </a:lnTo>
                <a:lnTo>
                  <a:pt x="2596" y="1435"/>
                </a:lnTo>
                <a:lnTo>
                  <a:pt x="2596" y="1440"/>
                </a:lnTo>
                <a:lnTo>
                  <a:pt x="2596" y="1445"/>
                </a:lnTo>
                <a:lnTo>
                  <a:pt x="2599" y="1447"/>
                </a:lnTo>
                <a:lnTo>
                  <a:pt x="2601" y="1447"/>
                </a:lnTo>
                <a:lnTo>
                  <a:pt x="2608" y="1447"/>
                </a:lnTo>
                <a:lnTo>
                  <a:pt x="2608" y="1445"/>
                </a:lnTo>
                <a:lnTo>
                  <a:pt x="2611" y="1443"/>
                </a:lnTo>
                <a:lnTo>
                  <a:pt x="2613" y="1440"/>
                </a:lnTo>
                <a:lnTo>
                  <a:pt x="2615" y="1435"/>
                </a:lnTo>
                <a:lnTo>
                  <a:pt x="2613" y="1431"/>
                </a:lnTo>
                <a:lnTo>
                  <a:pt x="2608" y="1426"/>
                </a:lnTo>
                <a:close/>
                <a:moveTo>
                  <a:pt x="592" y="1530"/>
                </a:moveTo>
                <a:lnTo>
                  <a:pt x="587" y="1530"/>
                </a:lnTo>
                <a:lnTo>
                  <a:pt x="580" y="1528"/>
                </a:lnTo>
                <a:lnTo>
                  <a:pt x="580" y="1530"/>
                </a:lnTo>
                <a:lnTo>
                  <a:pt x="585" y="1540"/>
                </a:lnTo>
                <a:lnTo>
                  <a:pt x="587" y="1540"/>
                </a:lnTo>
                <a:lnTo>
                  <a:pt x="595" y="1535"/>
                </a:lnTo>
                <a:lnTo>
                  <a:pt x="595" y="1533"/>
                </a:lnTo>
                <a:lnTo>
                  <a:pt x="592" y="1530"/>
                </a:lnTo>
                <a:close/>
                <a:moveTo>
                  <a:pt x="1428" y="1642"/>
                </a:moveTo>
                <a:lnTo>
                  <a:pt x="1424" y="1639"/>
                </a:lnTo>
                <a:lnTo>
                  <a:pt x="1417" y="1644"/>
                </a:lnTo>
                <a:lnTo>
                  <a:pt x="1417" y="1649"/>
                </a:lnTo>
                <a:lnTo>
                  <a:pt x="1421" y="1651"/>
                </a:lnTo>
                <a:lnTo>
                  <a:pt x="1424" y="1651"/>
                </a:lnTo>
                <a:lnTo>
                  <a:pt x="1426" y="1649"/>
                </a:lnTo>
                <a:lnTo>
                  <a:pt x="1428" y="1646"/>
                </a:lnTo>
                <a:lnTo>
                  <a:pt x="1428" y="1646"/>
                </a:lnTo>
                <a:lnTo>
                  <a:pt x="1428" y="1644"/>
                </a:lnTo>
                <a:lnTo>
                  <a:pt x="1428" y="1642"/>
                </a:lnTo>
                <a:close/>
                <a:moveTo>
                  <a:pt x="1407" y="1642"/>
                </a:moveTo>
                <a:lnTo>
                  <a:pt x="1400" y="1644"/>
                </a:lnTo>
                <a:lnTo>
                  <a:pt x="1395" y="1651"/>
                </a:lnTo>
                <a:lnTo>
                  <a:pt x="1393" y="1656"/>
                </a:lnTo>
                <a:lnTo>
                  <a:pt x="1393" y="1658"/>
                </a:lnTo>
                <a:lnTo>
                  <a:pt x="1393" y="1661"/>
                </a:lnTo>
                <a:lnTo>
                  <a:pt x="1393" y="1661"/>
                </a:lnTo>
                <a:lnTo>
                  <a:pt x="1398" y="1658"/>
                </a:lnTo>
                <a:lnTo>
                  <a:pt x="1407" y="1649"/>
                </a:lnTo>
                <a:lnTo>
                  <a:pt x="1409" y="1644"/>
                </a:lnTo>
                <a:lnTo>
                  <a:pt x="1409" y="1642"/>
                </a:lnTo>
                <a:lnTo>
                  <a:pt x="1407" y="1642"/>
                </a:lnTo>
                <a:close/>
                <a:moveTo>
                  <a:pt x="2622" y="1478"/>
                </a:moveTo>
                <a:lnTo>
                  <a:pt x="2625" y="1483"/>
                </a:lnTo>
                <a:lnTo>
                  <a:pt x="2627" y="1488"/>
                </a:lnTo>
                <a:lnTo>
                  <a:pt x="2632" y="1490"/>
                </a:lnTo>
                <a:lnTo>
                  <a:pt x="2639" y="1488"/>
                </a:lnTo>
                <a:lnTo>
                  <a:pt x="2644" y="1490"/>
                </a:lnTo>
                <a:lnTo>
                  <a:pt x="2644" y="1495"/>
                </a:lnTo>
                <a:lnTo>
                  <a:pt x="2646" y="1497"/>
                </a:lnTo>
                <a:lnTo>
                  <a:pt x="2648" y="1497"/>
                </a:lnTo>
                <a:lnTo>
                  <a:pt x="2653" y="1497"/>
                </a:lnTo>
                <a:lnTo>
                  <a:pt x="2656" y="1492"/>
                </a:lnTo>
                <a:lnTo>
                  <a:pt x="2658" y="1492"/>
                </a:lnTo>
                <a:lnTo>
                  <a:pt x="2660" y="1492"/>
                </a:lnTo>
                <a:lnTo>
                  <a:pt x="2656" y="1476"/>
                </a:lnTo>
                <a:lnTo>
                  <a:pt x="2656" y="1461"/>
                </a:lnTo>
                <a:lnTo>
                  <a:pt x="2641" y="1447"/>
                </a:lnTo>
                <a:lnTo>
                  <a:pt x="2632" y="1440"/>
                </a:lnTo>
                <a:lnTo>
                  <a:pt x="2629" y="1440"/>
                </a:lnTo>
                <a:lnTo>
                  <a:pt x="2627" y="1459"/>
                </a:lnTo>
                <a:lnTo>
                  <a:pt x="2627" y="1461"/>
                </a:lnTo>
                <a:lnTo>
                  <a:pt x="2625" y="1471"/>
                </a:lnTo>
                <a:lnTo>
                  <a:pt x="2622" y="1473"/>
                </a:lnTo>
                <a:lnTo>
                  <a:pt x="2622" y="1478"/>
                </a:lnTo>
                <a:close/>
                <a:moveTo>
                  <a:pt x="2601" y="1457"/>
                </a:moveTo>
                <a:lnTo>
                  <a:pt x="2599" y="1464"/>
                </a:lnTo>
                <a:lnTo>
                  <a:pt x="2599" y="1466"/>
                </a:lnTo>
                <a:lnTo>
                  <a:pt x="2599" y="1469"/>
                </a:lnTo>
                <a:lnTo>
                  <a:pt x="2608" y="1473"/>
                </a:lnTo>
                <a:lnTo>
                  <a:pt x="2613" y="1476"/>
                </a:lnTo>
                <a:lnTo>
                  <a:pt x="2615" y="1473"/>
                </a:lnTo>
                <a:lnTo>
                  <a:pt x="2620" y="1469"/>
                </a:lnTo>
                <a:lnTo>
                  <a:pt x="2620" y="1464"/>
                </a:lnTo>
                <a:lnTo>
                  <a:pt x="2620" y="1461"/>
                </a:lnTo>
                <a:lnTo>
                  <a:pt x="2618" y="1459"/>
                </a:lnTo>
                <a:lnTo>
                  <a:pt x="2620" y="1457"/>
                </a:lnTo>
                <a:lnTo>
                  <a:pt x="2618" y="1454"/>
                </a:lnTo>
                <a:lnTo>
                  <a:pt x="2618" y="1452"/>
                </a:lnTo>
                <a:lnTo>
                  <a:pt x="2613" y="1452"/>
                </a:lnTo>
                <a:lnTo>
                  <a:pt x="2603" y="1454"/>
                </a:lnTo>
                <a:lnTo>
                  <a:pt x="2601" y="1457"/>
                </a:lnTo>
                <a:close/>
                <a:moveTo>
                  <a:pt x="2708" y="1601"/>
                </a:moveTo>
                <a:lnTo>
                  <a:pt x="2705" y="1599"/>
                </a:lnTo>
                <a:lnTo>
                  <a:pt x="2703" y="1597"/>
                </a:lnTo>
                <a:lnTo>
                  <a:pt x="2703" y="1592"/>
                </a:lnTo>
                <a:lnTo>
                  <a:pt x="2703" y="1590"/>
                </a:lnTo>
                <a:lnTo>
                  <a:pt x="2698" y="1582"/>
                </a:lnTo>
                <a:lnTo>
                  <a:pt x="2696" y="1563"/>
                </a:lnTo>
                <a:lnTo>
                  <a:pt x="2693" y="1563"/>
                </a:lnTo>
                <a:lnTo>
                  <a:pt x="2684" y="1566"/>
                </a:lnTo>
                <a:lnTo>
                  <a:pt x="2682" y="1568"/>
                </a:lnTo>
                <a:lnTo>
                  <a:pt x="2682" y="1566"/>
                </a:lnTo>
                <a:lnTo>
                  <a:pt x="2682" y="1563"/>
                </a:lnTo>
                <a:lnTo>
                  <a:pt x="2682" y="1559"/>
                </a:lnTo>
                <a:lnTo>
                  <a:pt x="2682" y="1556"/>
                </a:lnTo>
                <a:lnTo>
                  <a:pt x="2674" y="1552"/>
                </a:lnTo>
                <a:lnTo>
                  <a:pt x="2672" y="1552"/>
                </a:lnTo>
                <a:lnTo>
                  <a:pt x="2660" y="1544"/>
                </a:lnTo>
                <a:lnTo>
                  <a:pt x="2651" y="1549"/>
                </a:lnTo>
                <a:lnTo>
                  <a:pt x="2648" y="1549"/>
                </a:lnTo>
                <a:lnTo>
                  <a:pt x="2651" y="1547"/>
                </a:lnTo>
                <a:lnTo>
                  <a:pt x="2651" y="1542"/>
                </a:lnTo>
                <a:lnTo>
                  <a:pt x="2651" y="1535"/>
                </a:lnTo>
                <a:lnTo>
                  <a:pt x="2651" y="1535"/>
                </a:lnTo>
                <a:lnTo>
                  <a:pt x="2667" y="1540"/>
                </a:lnTo>
                <a:lnTo>
                  <a:pt x="2672" y="1540"/>
                </a:lnTo>
                <a:lnTo>
                  <a:pt x="2674" y="1540"/>
                </a:lnTo>
                <a:lnTo>
                  <a:pt x="2670" y="1537"/>
                </a:lnTo>
                <a:lnTo>
                  <a:pt x="2665" y="1535"/>
                </a:lnTo>
                <a:lnTo>
                  <a:pt x="2653" y="1523"/>
                </a:lnTo>
                <a:lnTo>
                  <a:pt x="2646" y="1514"/>
                </a:lnTo>
                <a:lnTo>
                  <a:pt x="2641" y="1511"/>
                </a:lnTo>
                <a:lnTo>
                  <a:pt x="2637" y="1507"/>
                </a:lnTo>
                <a:lnTo>
                  <a:pt x="2625" y="1499"/>
                </a:lnTo>
                <a:lnTo>
                  <a:pt x="2603" y="1495"/>
                </a:lnTo>
                <a:lnTo>
                  <a:pt x="2603" y="1495"/>
                </a:lnTo>
                <a:lnTo>
                  <a:pt x="2603" y="1492"/>
                </a:lnTo>
                <a:lnTo>
                  <a:pt x="2603" y="1488"/>
                </a:lnTo>
                <a:lnTo>
                  <a:pt x="2601" y="1485"/>
                </a:lnTo>
                <a:lnTo>
                  <a:pt x="2599" y="1480"/>
                </a:lnTo>
                <a:lnTo>
                  <a:pt x="2594" y="1478"/>
                </a:lnTo>
                <a:lnTo>
                  <a:pt x="2589" y="1473"/>
                </a:lnTo>
                <a:lnTo>
                  <a:pt x="2580" y="1478"/>
                </a:lnTo>
                <a:lnTo>
                  <a:pt x="2570" y="1478"/>
                </a:lnTo>
                <a:lnTo>
                  <a:pt x="2568" y="1480"/>
                </a:lnTo>
                <a:lnTo>
                  <a:pt x="2573" y="1492"/>
                </a:lnTo>
                <a:lnTo>
                  <a:pt x="2577" y="1495"/>
                </a:lnTo>
                <a:lnTo>
                  <a:pt x="2577" y="1497"/>
                </a:lnTo>
                <a:lnTo>
                  <a:pt x="2575" y="1504"/>
                </a:lnTo>
                <a:lnTo>
                  <a:pt x="2570" y="1516"/>
                </a:lnTo>
                <a:lnTo>
                  <a:pt x="2573" y="1521"/>
                </a:lnTo>
                <a:lnTo>
                  <a:pt x="2575" y="1521"/>
                </a:lnTo>
                <a:lnTo>
                  <a:pt x="2582" y="1514"/>
                </a:lnTo>
                <a:lnTo>
                  <a:pt x="2589" y="1507"/>
                </a:lnTo>
                <a:lnTo>
                  <a:pt x="2596" y="1507"/>
                </a:lnTo>
                <a:lnTo>
                  <a:pt x="2599" y="1511"/>
                </a:lnTo>
                <a:lnTo>
                  <a:pt x="2601" y="1516"/>
                </a:lnTo>
                <a:lnTo>
                  <a:pt x="2599" y="1521"/>
                </a:lnTo>
                <a:lnTo>
                  <a:pt x="2599" y="1526"/>
                </a:lnTo>
                <a:lnTo>
                  <a:pt x="2596" y="1530"/>
                </a:lnTo>
                <a:lnTo>
                  <a:pt x="2594" y="1533"/>
                </a:lnTo>
                <a:lnTo>
                  <a:pt x="2587" y="1530"/>
                </a:lnTo>
                <a:lnTo>
                  <a:pt x="2584" y="1530"/>
                </a:lnTo>
                <a:lnTo>
                  <a:pt x="2582" y="1535"/>
                </a:lnTo>
                <a:lnTo>
                  <a:pt x="2582" y="1537"/>
                </a:lnTo>
                <a:lnTo>
                  <a:pt x="2584" y="1540"/>
                </a:lnTo>
                <a:lnTo>
                  <a:pt x="2592" y="1544"/>
                </a:lnTo>
                <a:lnTo>
                  <a:pt x="2594" y="1544"/>
                </a:lnTo>
                <a:lnTo>
                  <a:pt x="2601" y="1542"/>
                </a:lnTo>
                <a:lnTo>
                  <a:pt x="2603" y="1544"/>
                </a:lnTo>
                <a:lnTo>
                  <a:pt x="2608" y="1549"/>
                </a:lnTo>
                <a:lnTo>
                  <a:pt x="2611" y="1549"/>
                </a:lnTo>
                <a:lnTo>
                  <a:pt x="2620" y="1544"/>
                </a:lnTo>
                <a:lnTo>
                  <a:pt x="2622" y="1547"/>
                </a:lnTo>
                <a:lnTo>
                  <a:pt x="2622" y="1552"/>
                </a:lnTo>
                <a:lnTo>
                  <a:pt x="2622" y="1556"/>
                </a:lnTo>
                <a:lnTo>
                  <a:pt x="2634" y="1563"/>
                </a:lnTo>
                <a:lnTo>
                  <a:pt x="2634" y="1566"/>
                </a:lnTo>
                <a:lnTo>
                  <a:pt x="2629" y="1568"/>
                </a:lnTo>
                <a:lnTo>
                  <a:pt x="2627" y="1571"/>
                </a:lnTo>
                <a:lnTo>
                  <a:pt x="2627" y="1573"/>
                </a:lnTo>
                <a:lnTo>
                  <a:pt x="2632" y="1575"/>
                </a:lnTo>
                <a:lnTo>
                  <a:pt x="2644" y="1585"/>
                </a:lnTo>
                <a:lnTo>
                  <a:pt x="2656" y="1597"/>
                </a:lnTo>
                <a:lnTo>
                  <a:pt x="2660" y="1597"/>
                </a:lnTo>
                <a:lnTo>
                  <a:pt x="2660" y="1592"/>
                </a:lnTo>
                <a:lnTo>
                  <a:pt x="2658" y="1587"/>
                </a:lnTo>
                <a:lnTo>
                  <a:pt x="2658" y="1585"/>
                </a:lnTo>
                <a:lnTo>
                  <a:pt x="2660" y="1585"/>
                </a:lnTo>
                <a:lnTo>
                  <a:pt x="2663" y="1587"/>
                </a:lnTo>
                <a:lnTo>
                  <a:pt x="2665" y="1592"/>
                </a:lnTo>
                <a:lnTo>
                  <a:pt x="2667" y="1599"/>
                </a:lnTo>
                <a:lnTo>
                  <a:pt x="2672" y="1601"/>
                </a:lnTo>
                <a:lnTo>
                  <a:pt x="2674" y="1601"/>
                </a:lnTo>
                <a:lnTo>
                  <a:pt x="2677" y="1601"/>
                </a:lnTo>
                <a:lnTo>
                  <a:pt x="2682" y="1601"/>
                </a:lnTo>
                <a:lnTo>
                  <a:pt x="2684" y="1601"/>
                </a:lnTo>
                <a:lnTo>
                  <a:pt x="2693" y="1611"/>
                </a:lnTo>
                <a:lnTo>
                  <a:pt x="2698" y="1616"/>
                </a:lnTo>
                <a:lnTo>
                  <a:pt x="2703" y="1618"/>
                </a:lnTo>
                <a:lnTo>
                  <a:pt x="2708" y="1616"/>
                </a:lnTo>
                <a:lnTo>
                  <a:pt x="2708" y="1613"/>
                </a:lnTo>
                <a:lnTo>
                  <a:pt x="2708" y="1606"/>
                </a:lnTo>
                <a:lnTo>
                  <a:pt x="2708" y="1601"/>
                </a:lnTo>
                <a:close/>
                <a:moveTo>
                  <a:pt x="2719" y="1542"/>
                </a:moveTo>
                <a:lnTo>
                  <a:pt x="2724" y="1547"/>
                </a:lnTo>
                <a:lnTo>
                  <a:pt x="2727" y="1547"/>
                </a:lnTo>
                <a:lnTo>
                  <a:pt x="2729" y="1544"/>
                </a:lnTo>
                <a:lnTo>
                  <a:pt x="2734" y="1549"/>
                </a:lnTo>
                <a:lnTo>
                  <a:pt x="2738" y="1549"/>
                </a:lnTo>
                <a:lnTo>
                  <a:pt x="2743" y="1540"/>
                </a:lnTo>
                <a:lnTo>
                  <a:pt x="2743" y="1528"/>
                </a:lnTo>
                <a:lnTo>
                  <a:pt x="2741" y="1516"/>
                </a:lnTo>
                <a:lnTo>
                  <a:pt x="2738" y="1507"/>
                </a:lnTo>
                <a:lnTo>
                  <a:pt x="2734" y="1497"/>
                </a:lnTo>
                <a:lnTo>
                  <a:pt x="2731" y="1492"/>
                </a:lnTo>
                <a:lnTo>
                  <a:pt x="2719" y="1480"/>
                </a:lnTo>
                <a:lnTo>
                  <a:pt x="2710" y="1473"/>
                </a:lnTo>
                <a:lnTo>
                  <a:pt x="2708" y="1473"/>
                </a:lnTo>
                <a:lnTo>
                  <a:pt x="2693" y="1495"/>
                </a:lnTo>
                <a:lnTo>
                  <a:pt x="2701" y="1518"/>
                </a:lnTo>
                <a:lnTo>
                  <a:pt x="2696" y="1530"/>
                </a:lnTo>
                <a:lnTo>
                  <a:pt x="2696" y="1540"/>
                </a:lnTo>
                <a:lnTo>
                  <a:pt x="2696" y="1547"/>
                </a:lnTo>
                <a:lnTo>
                  <a:pt x="2703" y="1559"/>
                </a:lnTo>
                <a:lnTo>
                  <a:pt x="2708" y="1563"/>
                </a:lnTo>
                <a:lnTo>
                  <a:pt x="2708" y="1559"/>
                </a:lnTo>
                <a:lnTo>
                  <a:pt x="2710" y="1549"/>
                </a:lnTo>
                <a:lnTo>
                  <a:pt x="2715" y="1542"/>
                </a:lnTo>
                <a:lnTo>
                  <a:pt x="2717" y="1537"/>
                </a:lnTo>
                <a:lnTo>
                  <a:pt x="2717" y="1533"/>
                </a:lnTo>
                <a:lnTo>
                  <a:pt x="2719" y="1537"/>
                </a:lnTo>
                <a:lnTo>
                  <a:pt x="2719" y="1542"/>
                </a:lnTo>
                <a:close/>
                <a:moveTo>
                  <a:pt x="1348" y="1715"/>
                </a:moveTo>
                <a:lnTo>
                  <a:pt x="1348" y="1715"/>
                </a:lnTo>
                <a:lnTo>
                  <a:pt x="1345" y="1715"/>
                </a:lnTo>
                <a:lnTo>
                  <a:pt x="1338" y="1725"/>
                </a:lnTo>
                <a:lnTo>
                  <a:pt x="1338" y="1730"/>
                </a:lnTo>
                <a:lnTo>
                  <a:pt x="1341" y="1730"/>
                </a:lnTo>
                <a:lnTo>
                  <a:pt x="1345" y="1730"/>
                </a:lnTo>
                <a:lnTo>
                  <a:pt x="1348" y="1727"/>
                </a:lnTo>
                <a:lnTo>
                  <a:pt x="1348" y="1720"/>
                </a:lnTo>
                <a:lnTo>
                  <a:pt x="1348" y="1715"/>
                </a:lnTo>
                <a:close/>
                <a:moveTo>
                  <a:pt x="2613" y="1559"/>
                </a:moveTo>
                <a:lnTo>
                  <a:pt x="2611" y="1556"/>
                </a:lnTo>
                <a:lnTo>
                  <a:pt x="2606" y="1554"/>
                </a:lnTo>
                <a:lnTo>
                  <a:pt x="2601" y="1561"/>
                </a:lnTo>
                <a:lnTo>
                  <a:pt x="2596" y="1561"/>
                </a:lnTo>
                <a:lnTo>
                  <a:pt x="2592" y="1561"/>
                </a:lnTo>
                <a:lnTo>
                  <a:pt x="2587" y="1568"/>
                </a:lnTo>
                <a:lnTo>
                  <a:pt x="2596" y="1575"/>
                </a:lnTo>
                <a:lnTo>
                  <a:pt x="2599" y="1590"/>
                </a:lnTo>
                <a:lnTo>
                  <a:pt x="2603" y="1582"/>
                </a:lnTo>
                <a:lnTo>
                  <a:pt x="2606" y="1578"/>
                </a:lnTo>
                <a:lnTo>
                  <a:pt x="2606" y="1575"/>
                </a:lnTo>
                <a:lnTo>
                  <a:pt x="2606" y="1571"/>
                </a:lnTo>
                <a:lnTo>
                  <a:pt x="2606" y="1568"/>
                </a:lnTo>
                <a:lnTo>
                  <a:pt x="2613" y="1559"/>
                </a:lnTo>
                <a:lnTo>
                  <a:pt x="2613" y="1559"/>
                </a:lnTo>
                <a:close/>
                <a:moveTo>
                  <a:pt x="1064" y="1767"/>
                </a:moveTo>
                <a:lnTo>
                  <a:pt x="1066" y="1760"/>
                </a:lnTo>
                <a:lnTo>
                  <a:pt x="1066" y="1758"/>
                </a:lnTo>
                <a:lnTo>
                  <a:pt x="1064" y="1760"/>
                </a:lnTo>
                <a:lnTo>
                  <a:pt x="1061" y="1765"/>
                </a:lnTo>
                <a:lnTo>
                  <a:pt x="1059" y="1765"/>
                </a:lnTo>
                <a:lnTo>
                  <a:pt x="1059" y="1765"/>
                </a:lnTo>
                <a:lnTo>
                  <a:pt x="1059" y="1760"/>
                </a:lnTo>
                <a:lnTo>
                  <a:pt x="1059" y="1758"/>
                </a:lnTo>
                <a:lnTo>
                  <a:pt x="1056" y="1756"/>
                </a:lnTo>
                <a:lnTo>
                  <a:pt x="1056" y="1756"/>
                </a:lnTo>
                <a:lnTo>
                  <a:pt x="1052" y="1758"/>
                </a:lnTo>
                <a:lnTo>
                  <a:pt x="1049" y="1763"/>
                </a:lnTo>
                <a:lnTo>
                  <a:pt x="1049" y="1765"/>
                </a:lnTo>
                <a:lnTo>
                  <a:pt x="1049" y="1779"/>
                </a:lnTo>
                <a:lnTo>
                  <a:pt x="1049" y="1784"/>
                </a:lnTo>
                <a:lnTo>
                  <a:pt x="1054" y="1782"/>
                </a:lnTo>
                <a:lnTo>
                  <a:pt x="1056" y="1782"/>
                </a:lnTo>
                <a:lnTo>
                  <a:pt x="1061" y="1784"/>
                </a:lnTo>
                <a:lnTo>
                  <a:pt x="1068" y="1782"/>
                </a:lnTo>
                <a:lnTo>
                  <a:pt x="1068" y="1779"/>
                </a:lnTo>
                <a:lnTo>
                  <a:pt x="1066" y="1775"/>
                </a:lnTo>
                <a:lnTo>
                  <a:pt x="1064" y="1767"/>
                </a:lnTo>
                <a:close/>
                <a:moveTo>
                  <a:pt x="1075" y="1763"/>
                </a:moveTo>
                <a:lnTo>
                  <a:pt x="1068" y="1763"/>
                </a:lnTo>
                <a:lnTo>
                  <a:pt x="1068" y="1765"/>
                </a:lnTo>
                <a:lnTo>
                  <a:pt x="1068" y="1767"/>
                </a:lnTo>
                <a:lnTo>
                  <a:pt x="1078" y="1775"/>
                </a:lnTo>
                <a:lnTo>
                  <a:pt x="1078" y="1765"/>
                </a:lnTo>
                <a:lnTo>
                  <a:pt x="1075" y="1763"/>
                </a:lnTo>
                <a:close/>
                <a:moveTo>
                  <a:pt x="2672" y="1623"/>
                </a:moveTo>
                <a:lnTo>
                  <a:pt x="2670" y="1616"/>
                </a:lnTo>
                <a:lnTo>
                  <a:pt x="2670" y="1609"/>
                </a:lnTo>
                <a:lnTo>
                  <a:pt x="2667" y="1609"/>
                </a:lnTo>
                <a:lnTo>
                  <a:pt x="2665" y="1609"/>
                </a:lnTo>
                <a:lnTo>
                  <a:pt x="2660" y="1609"/>
                </a:lnTo>
                <a:lnTo>
                  <a:pt x="2658" y="1613"/>
                </a:lnTo>
                <a:lnTo>
                  <a:pt x="2658" y="1616"/>
                </a:lnTo>
                <a:lnTo>
                  <a:pt x="2656" y="1613"/>
                </a:lnTo>
                <a:lnTo>
                  <a:pt x="2648" y="1604"/>
                </a:lnTo>
                <a:lnTo>
                  <a:pt x="2644" y="1601"/>
                </a:lnTo>
                <a:lnTo>
                  <a:pt x="2641" y="1594"/>
                </a:lnTo>
                <a:lnTo>
                  <a:pt x="2634" y="1590"/>
                </a:lnTo>
                <a:lnTo>
                  <a:pt x="2632" y="1585"/>
                </a:lnTo>
                <a:lnTo>
                  <a:pt x="2618" y="1578"/>
                </a:lnTo>
                <a:lnTo>
                  <a:pt x="2611" y="1582"/>
                </a:lnTo>
                <a:lnTo>
                  <a:pt x="2611" y="1587"/>
                </a:lnTo>
                <a:lnTo>
                  <a:pt x="2615" y="1592"/>
                </a:lnTo>
                <a:lnTo>
                  <a:pt x="2620" y="1592"/>
                </a:lnTo>
                <a:lnTo>
                  <a:pt x="2625" y="1592"/>
                </a:lnTo>
                <a:lnTo>
                  <a:pt x="2629" y="1601"/>
                </a:lnTo>
                <a:lnTo>
                  <a:pt x="2639" y="1611"/>
                </a:lnTo>
                <a:lnTo>
                  <a:pt x="2641" y="1613"/>
                </a:lnTo>
                <a:lnTo>
                  <a:pt x="2644" y="1616"/>
                </a:lnTo>
                <a:lnTo>
                  <a:pt x="2648" y="1620"/>
                </a:lnTo>
                <a:lnTo>
                  <a:pt x="2658" y="1628"/>
                </a:lnTo>
                <a:lnTo>
                  <a:pt x="2665" y="1632"/>
                </a:lnTo>
                <a:lnTo>
                  <a:pt x="2672" y="1632"/>
                </a:lnTo>
                <a:lnTo>
                  <a:pt x="2672" y="1628"/>
                </a:lnTo>
                <a:lnTo>
                  <a:pt x="2672" y="1623"/>
                </a:lnTo>
                <a:close/>
                <a:moveTo>
                  <a:pt x="1104" y="1775"/>
                </a:moveTo>
                <a:lnTo>
                  <a:pt x="1101" y="1775"/>
                </a:lnTo>
                <a:lnTo>
                  <a:pt x="1101" y="1775"/>
                </a:lnTo>
                <a:lnTo>
                  <a:pt x="1097" y="1782"/>
                </a:lnTo>
                <a:lnTo>
                  <a:pt x="1094" y="1782"/>
                </a:lnTo>
                <a:lnTo>
                  <a:pt x="1090" y="1789"/>
                </a:lnTo>
                <a:lnTo>
                  <a:pt x="1087" y="1791"/>
                </a:lnTo>
                <a:lnTo>
                  <a:pt x="1085" y="1789"/>
                </a:lnTo>
                <a:lnTo>
                  <a:pt x="1087" y="1798"/>
                </a:lnTo>
                <a:lnTo>
                  <a:pt x="1087" y="1798"/>
                </a:lnTo>
                <a:lnTo>
                  <a:pt x="1085" y="1803"/>
                </a:lnTo>
                <a:lnTo>
                  <a:pt x="1083" y="1813"/>
                </a:lnTo>
                <a:lnTo>
                  <a:pt x="1085" y="1810"/>
                </a:lnTo>
                <a:lnTo>
                  <a:pt x="1092" y="1798"/>
                </a:lnTo>
                <a:lnTo>
                  <a:pt x="1094" y="1796"/>
                </a:lnTo>
                <a:lnTo>
                  <a:pt x="1097" y="1796"/>
                </a:lnTo>
                <a:lnTo>
                  <a:pt x="1099" y="1794"/>
                </a:lnTo>
                <a:lnTo>
                  <a:pt x="1101" y="1791"/>
                </a:lnTo>
                <a:lnTo>
                  <a:pt x="1104" y="1789"/>
                </a:lnTo>
                <a:lnTo>
                  <a:pt x="1104" y="1784"/>
                </a:lnTo>
                <a:lnTo>
                  <a:pt x="1101" y="1779"/>
                </a:lnTo>
                <a:lnTo>
                  <a:pt x="1104" y="1775"/>
                </a:lnTo>
                <a:close/>
                <a:moveTo>
                  <a:pt x="2734" y="1563"/>
                </a:moveTo>
                <a:lnTo>
                  <a:pt x="2727" y="1552"/>
                </a:lnTo>
                <a:lnTo>
                  <a:pt x="2719" y="1549"/>
                </a:lnTo>
                <a:lnTo>
                  <a:pt x="2715" y="1549"/>
                </a:lnTo>
                <a:lnTo>
                  <a:pt x="2715" y="1552"/>
                </a:lnTo>
                <a:lnTo>
                  <a:pt x="2717" y="1556"/>
                </a:lnTo>
                <a:lnTo>
                  <a:pt x="2719" y="1563"/>
                </a:lnTo>
                <a:lnTo>
                  <a:pt x="2719" y="1568"/>
                </a:lnTo>
                <a:lnTo>
                  <a:pt x="2722" y="1575"/>
                </a:lnTo>
                <a:lnTo>
                  <a:pt x="2724" y="1571"/>
                </a:lnTo>
                <a:lnTo>
                  <a:pt x="2729" y="1571"/>
                </a:lnTo>
                <a:lnTo>
                  <a:pt x="2731" y="1575"/>
                </a:lnTo>
                <a:lnTo>
                  <a:pt x="2734" y="1582"/>
                </a:lnTo>
                <a:lnTo>
                  <a:pt x="2734" y="1585"/>
                </a:lnTo>
                <a:lnTo>
                  <a:pt x="2738" y="1585"/>
                </a:lnTo>
                <a:lnTo>
                  <a:pt x="2741" y="1582"/>
                </a:lnTo>
                <a:lnTo>
                  <a:pt x="2748" y="1580"/>
                </a:lnTo>
                <a:lnTo>
                  <a:pt x="2746" y="1575"/>
                </a:lnTo>
                <a:lnTo>
                  <a:pt x="2734" y="1563"/>
                </a:lnTo>
                <a:close/>
                <a:moveTo>
                  <a:pt x="1123" y="1782"/>
                </a:moveTo>
                <a:lnTo>
                  <a:pt x="1120" y="1782"/>
                </a:lnTo>
                <a:lnTo>
                  <a:pt x="1118" y="1786"/>
                </a:lnTo>
                <a:lnTo>
                  <a:pt x="1118" y="1789"/>
                </a:lnTo>
                <a:lnTo>
                  <a:pt x="1118" y="1794"/>
                </a:lnTo>
                <a:lnTo>
                  <a:pt x="1116" y="1794"/>
                </a:lnTo>
                <a:lnTo>
                  <a:pt x="1116" y="1796"/>
                </a:lnTo>
                <a:lnTo>
                  <a:pt x="1116" y="1798"/>
                </a:lnTo>
                <a:lnTo>
                  <a:pt x="1116" y="1801"/>
                </a:lnTo>
                <a:lnTo>
                  <a:pt x="1120" y="1798"/>
                </a:lnTo>
                <a:lnTo>
                  <a:pt x="1120" y="1801"/>
                </a:lnTo>
                <a:lnTo>
                  <a:pt x="1123" y="1798"/>
                </a:lnTo>
                <a:lnTo>
                  <a:pt x="1123" y="1789"/>
                </a:lnTo>
                <a:lnTo>
                  <a:pt x="1123" y="1782"/>
                </a:lnTo>
                <a:close/>
                <a:moveTo>
                  <a:pt x="1130" y="1803"/>
                </a:moveTo>
                <a:lnTo>
                  <a:pt x="1125" y="1801"/>
                </a:lnTo>
                <a:lnTo>
                  <a:pt x="1125" y="1803"/>
                </a:lnTo>
                <a:lnTo>
                  <a:pt x="1128" y="1810"/>
                </a:lnTo>
                <a:lnTo>
                  <a:pt x="1130" y="1810"/>
                </a:lnTo>
                <a:lnTo>
                  <a:pt x="1130" y="1810"/>
                </a:lnTo>
                <a:lnTo>
                  <a:pt x="1132" y="1808"/>
                </a:lnTo>
                <a:lnTo>
                  <a:pt x="1130" y="1803"/>
                </a:lnTo>
                <a:close/>
                <a:moveTo>
                  <a:pt x="914" y="1815"/>
                </a:moveTo>
                <a:lnTo>
                  <a:pt x="912" y="1810"/>
                </a:lnTo>
                <a:lnTo>
                  <a:pt x="907" y="1808"/>
                </a:lnTo>
                <a:lnTo>
                  <a:pt x="902" y="1805"/>
                </a:lnTo>
                <a:lnTo>
                  <a:pt x="900" y="1803"/>
                </a:lnTo>
                <a:lnTo>
                  <a:pt x="898" y="1784"/>
                </a:lnTo>
                <a:lnTo>
                  <a:pt x="895" y="1779"/>
                </a:lnTo>
                <a:lnTo>
                  <a:pt x="893" y="1777"/>
                </a:lnTo>
                <a:lnTo>
                  <a:pt x="891" y="1775"/>
                </a:lnTo>
                <a:lnTo>
                  <a:pt x="879" y="1772"/>
                </a:lnTo>
                <a:lnTo>
                  <a:pt x="876" y="1772"/>
                </a:lnTo>
                <a:lnTo>
                  <a:pt x="860" y="1779"/>
                </a:lnTo>
                <a:lnTo>
                  <a:pt x="850" y="1784"/>
                </a:lnTo>
                <a:lnTo>
                  <a:pt x="843" y="1782"/>
                </a:lnTo>
                <a:lnTo>
                  <a:pt x="839" y="1782"/>
                </a:lnTo>
                <a:lnTo>
                  <a:pt x="836" y="1784"/>
                </a:lnTo>
                <a:lnTo>
                  <a:pt x="824" y="1803"/>
                </a:lnTo>
                <a:lnTo>
                  <a:pt x="822" y="1808"/>
                </a:lnTo>
                <a:lnTo>
                  <a:pt x="812" y="1813"/>
                </a:lnTo>
                <a:lnTo>
                  <a:pt x="812" y="1815"/>
                </a:lnTo>
                <a:lnTo>
                  <a:pt x="810" y="1817"/>
                </a:lnTo>
                <a:lnTo>
                  <a:pt x="812" y="1829"/>
                </a:lnTo>
                <a:lnTo>
                  <a:pt x="815" y="1834"/>
                </a:lnTo>
                <a:lnTo>
                  <a:pt x="820" y="1836"/>
                </a:lnTo>
                <a:lnTo>
                  <a:pt x="827" y="1836"/>
                </a:lnTo>
                <a:lnTo>
                  <a:pt x="834" y="1836"/>
                </a:lnTo>
                <a:lnTo>
                  <a:pt x="839" y="1834"/>
                </a:lnTo>
                <a:lnTo>
                  <a:pt x="843" y="1831"/>
                </a:lnTo>
                <a:lnTo>
                  <a:pt x="850" y="1822"/>
                </a:lnTo>
                <a:lnTo>
                  <a:pt x="853" y="1820"/>
                </a:lnTo>
                <a:lnTo>
                  <a:pt x="860" y="1817"/>
                </a:lnTo>
                <a:lnTo>
                  <a:pt x="888" y="1822"/>
                </a:lnTo>
                <a:lnTo>
                  <a:pt x="891" y="1820"/>
                </a:lnTo>
                <a:lnTo>
                  <a:pt x="900" y="1810"/>
                </a:lnTo>
                <a:lnTo>
                  <a:pt x="917" y="1822"/>
                </a:lnTo>
                <a:lnTo>
                  <a:pt x="917" y="1820"/>
                </a:lnTo>
                <a:lnTo>
                  <a:pt x="914" y="1815"/>
                </a:lnTo>
                <a:close/>
                <a:moveTo>
                  <a:pt x="966" y="1791"/>
                </a:moveTo>
                <a:lnTo>
                  <a:pt x="964" y="1791"/>
                </a:lnTo>
                <a:lnTo>
                  <a:pt x="955" y="1796"/>
                </a:lnTo>
                <a:lnTo>
                  <a:pt x="957" y="1801"/>
                </a:lnTo>
                <a:lnTo>
                  <a:pt x="957" y="1803"/>
                </a:lnTo>
                <a:lnTo>
                  <a:pt x="962" y="1808"/>
                </a:lnTo>
                <a:lnTo>
                  <a:pt x="962" y="1808"/>
                </a:lnTo>
                <a:lnTo>
                  <a:pt x="964" y="1805"/>
                </a:lnTo>
                <a:lnTo>
                  <a:pt x="966" y="1798"/>
                </a:lnTo>
                <a:lnTo>
                  <a:pt x="966" y="1796"/>
                </a:lnTo>
                <a:lnTo>
                  <a:pt x="966" y="1791"/>
                </a:lnTo>
                <a:close/>
                <a:moveTo>
                  <a:pt x="940" y="1848"/>
                </a:moveTo>
                <a:lnTo>
                  <a:pt x="929" y="1843"/>
                </a:lnTo>
                <a:lnTo>
                  <a:pt x="931" y="1848"/>
                </a:lnTo>
                <a:lnTo>
                  <a:pt x="933" y="1853"/>
                </a:lnTo>
                <a:lnTo>
                  <a:pt x="938" y="1858"/>
                </a:lnTo>
                <a:lnTo>
                  <a:pt x="945" y="1855"/>
                </a:lnTo>
                <a:lnTo>
                  <a:pt x="940" y="1850"/>
                </a:lnTo>
                <a:lnTo>
                  <a:pt x="940" y="1848"/>
                </a:lnTo>
                <a:close/>
                <a:moveTo>
                  <a:pt x="775" y="1848"/>
                </a:moveTo>
                <a:lnTo>
                  <a:pt x="772" y="1841"/>
                </a:lnTo>
                <a:lnTo>
                  <a:pt x="772" y="1841"/>
                </a:lnTo>
                <a:lnTo>
                  <a:pt x="770" y="1841"/>
                </a:lnTo>
                <a:lnTo>
                  <a:pt x="765" y="1843"/>
                </a:lnTo>
                <a:lnTo>
                  <a:pt x="765" y="1850"/>
                </a:lnTo>
                <a:lnTo>
                  <a:pt x="765" y="1855"/>
                </a:lnTo>
                <a:lnTo>
                  <a:pt x="765" y="1858"/>
                </a:lnTo>
                <a:lnTo>
                  <a:pt x="770" y="1858"/>
                </a:lnTo>
                <a:lnTo>
                  <a:pt x="775" y="1853"/>
                </a:lnTo>
                <a:lnTo>
                  <a:pt x="779" y="1853"/>
                </a:lnTo>
                <a:lnTo>
                  <a:pt x="777" y="1850"/>
                </a:lnTo>
                <a:lnTo>
                  <a:pt x="775" y="1848"/>
                </a:lnTo>
                <a:close/>
                <a:moveTo>
                  <a:pt x="758" y="1853"/>
                </a:moveTo>
                <a:lnTo>
                  <a:pt x="751" y="1846"/>
                </a:lnTo>
                <a:lnTo>
                  <a:pt x="746" y="1843"/>
                </a:lnTo>
                <a:lnTo>
                  <a:pt x="741" y="1846"/>
                </a:lnTo>
                <a:lnTo>
                  <a:pt x="739" y="1848"/>
                </a:lnTo>
                <a:lnTo>
                  <a:pt x="737" y="1850"/>
                </a:lnTo>
                <a:lnTo>
                  <a:pt x="737" y="1853"/>
                </a:lnTo>
                <a:lnTo>
                  <a:pt x="739" y="1860"/>
                </a:lnTo>
                <a:lnTo>
                  <a:pt x="741" y="1862"/>
                </a:lnTo>
                <a:lnTo>
                  <a:pt x="746" y="1862"/>
                </a:lnTo>
                <a:lnTo>
                  <a:pt x="749" y="1862"/>
                </a:lnTo>
                <a:lnTo>
                  <a:pt x="749" y="1862"/>
                </a:lnTo>
                <a:lnTo>
                  <a:pt x="751" y="1862"/>
                </a:lnTo>
                <a:lnTo>
                  <a:pt x="758" y="1862"/>
                </a:lnTo>
                <a:lnTo>
                  <a:pt x="760" y="1860"/>
                </a:lnTo>
                <a:lnTo>
                  <a:pt x="760" y="1858"/>
                </a:lnTo>
                <a:lnTo>
                  <a:pt x="758" y="1853"/>
                </a:lnTo>
                <a:close/>
                <a:moveTo>
                  <a:pt x="722" y="1879"/>
                </a:moveTo>
                <a:lnTo>
                  <a:pt x="727" y="1872"/>
                </a:lnTo>
                <a:lnTo>
                  <a:pt x="722" y="1867"/>
                </a:lnTo>
                <a:lnTo>
                  <a:pt x="720" y="1862"/>
                </a:lnTo>
                <a:lnTo>
                  <a:pt x="718" y="1865"/>
                </a:lnTo>
                <a:lnTo>
                  <a:pt x="715" y="1872"/>
                </a:lnTo>
                <a:lnTo>
                  <a:pt x="711" y="1874"/>
                </a:lnTo>
                <a:lnTo>
                  <a:pt x="706" y="1877"/>
                </a:lnTo>
                <a:lnTo>
                  <a:pt x="706" y="1872"/>
                </a:lnTo>
                <a:lnTo>
                  <a:pt x="706" y="1860"/>
                </a:lnTo>
                <a:lnTo>
                  <a:pt x="703" y="1860"/>
                </a:lnTo>
                <a:lnTo>
                  <a:pt x="699" y="1860"/>
                </a:lnTo>
                <a:lnTo>
                  <a:pt x="692" y="1860"/>
                </a:lnTo>
                <a:lnTo>
                  <a:pt x="685" y="1860"/>
                </a:lnTo>
                <a:lnTo>
                  <a:pt x="682" y="1862"/>
                </a:lnTo>
                <a:lnTo>
                  <a:pt x="677" y="1865"/>
                </a:lnTo>
                <a:lnTo>
                  <a:pt x="675" y="1869"/>
                </a:lnTo>
                <a:lnTo>
                  <a:pt x="675" y="1872"/>
                </a:lnTo>
                <a:lnTo>
                  <a:pt x="675" y="1877"/>
                </a:lnTo>
                <a:lnTo>
                  <a:pt x="677" y="1879"/>
                </a:lnTo>
                <a:lnTo>
                  <a:pt x="680" y="1881"/>
                </a:lnTo>
                <a:lnTo>
                  <a:pt x="682" y="1881"/>
                </a:lnTo>
                <a:lnTo>
                  <a:pt x="687" y="1884"/>
                </a:lnTo>
                <a:lnTo>
                  <a:pt x="694" y="1888"/>
                </a:lnTo>
                <a:lnTo>
                  <a:pt x="696" y="1891"/>
                </a:lnTo>
                <a:lnTo>
                  <a:pt x="692" y="1893"/>
                </a:lnTo>
                <a:lnTo>
                  <a:pt x="689" y="1898"/>
                </a:lnTo>
                <a:lnTo>
                  <a:pt x="689" y="1898"/>
                </a:lnTo>
                <a:lnTo>
                  <a:pt x="689" y="1898"/>
                </a:lnTo>
                <a:lnTo>
                  <a:pt x="687" y="1891"/>
                </a:lnTo>
                <a:lnTo>
                  <a:pt x="680" y="1888"/>
                </a:lnTo>
                <a:lnTo>
                  <a:pt x="677" y="1893"/>
                </a:lnTo>
                <a:lnTo>
                  <a:pt x="673" y="1896"/>
                </a:lnTo>
                <a:lnTo>
                  <a:pt x="670" y="1907"/>
                </a:lnTo>
                <a:lnTo>
                  <a:pt x="666" y="1910"/>
                </a:lnTo>
                <a:lnTo>
                  <a:pt x="651" y="1912"/>
                </a:lnTo>
                <a:lnTo>
                  <a:pt x="644" y="1917"/>
                </a:lnTo>
                <a:lnTo>
                  <a:pt x="640" y="1917"/>
                </a:lnTo>
                <a:lnTo>
                  <a:pt x="635" y="1917"/>
                </a:lnTo>
                <a:lnTo>
                  <a:pt x="628" y="1922"/>
                </a:lnTo>
                <a:lnTo>
                  <a:pt x="630" y="1924"/>
                </a:lnTo>
                <a:lnTo>
                  <a:pt x="635" y="1929"/>
                </a:lnTo>
                <a:lnTo>
                  <a:pt x="637" y="1931"/>
                </a:lnTo>
                <a:lnTo>
                  <a:pt x="640" y="1929"/>
                </a:lnTo>
                <a:lnTo>
                  <a:pt x="644" y="1931"/>
                </a:lnTo>
                <a:lnTo>
                  <a:pt x="647" y="1929"/>
                </a:lnTo>
                <a:lnTo>
                  <a:pt x="649" y="1926"/>
                </a:lnTo>
                <a:lnTo>
                  <a:pt x="654" y="1924"/>
                </a:lnTo>
                <a:lnTo>
                  <a:pt x="656" y="1924"/>
                </a:lnTo>
                <a:lnTo>
                  <a:pt x="658" y="1924"/>
                </a:lnTo>
                <a:lnTo>
                  <a:pt x="661" y="1922"/>
                </a:lnTo>
                <a:lnTo>
                  <a:pt x="668" y="1919"/>
                </a:lnTo>
                <a:lnTo>
                  <a:pt x="680" y="1917"/>
                </a:lnTo>
                <a:lnTo>
                  <a:pt x="685" y="1919"/>
                </a:lnTo>
                <a:lnTo>
                  <a:pt x="689" y="1917"/>
                </a:lnTo>
                <a:lnTo>
                  <a:pt x="694" y="1912"/>
                </a:lnTo>
                <a:lnTo>
                  <a:pt x="706" y="1905"/>
                </a:lnTo>
                <a:lnTo>
                  <a:pt x="711" y="1900"/>
                </a:lnTo>
                <a:lnTo>
                  <a:pt x="718" y="1900"/>
                </a:lnTo>
                <a:lnTo>
                  <a:pt x="720" y="1898"/>
                </a:lnTo>
                <a:lnTo>
                  <a:pt x="718" y="1896"/>
                </a:lnTo>
                <a:lnTo>
                  <a:pt x="715" y="1893"/>
                </a:lnTo>
                <a:lnTo>
                  <a:pt x="706" y="1896"/>
                </a:lnTo>
                <a:lnTo>
                  <a:pt x="706" y="1891"/>
                </a:lnTo>
                <a:lnTo>
                  <a:pt x="711" y="1886"/>
                </a:lnTo>
                <a:lnTo>
                  <a:pt x="722" y="1879"/>
                </a:lnTo>
                <a:close/>
                <a:moveTo>
                  <a:pt x="730" y="1884"/>
                </a:moveTo>
                <a:lnTo>
                  <a:pt x="730" y="1886"/>
                </a:lnTo>
                <a:lnTo>
                  <a:pt x="725" y="1888"/>
                </a:lnTo>
                <a:lnTo>
                  <a:pt x="725" y="1891"/>
                </a:lnTo>
                <a:lnTo>
                  <a:pt x="725" y="1893"/>
                </a:lnTo>
                <a:lnTo>
                  <a:pt x="725" y="1896"/>
                </a:lnTo>
                <a:lnTo>
                  <a:pt x="727" y="1896"/>
                </a:lnTo>
                <a:lnTo>
                  <a:pt x="727" y="1893"/>
                </a:lnTo>
                <a:lnTo>
                  <a:pt x="732" y="1888"/>
                </a:lnTo>
                <a:lnTo>
                  <a:pt x="734" y="1886"/>
                </a:lnTo>
                <a:lnTo>
                  <a:pt x="734" y="1884"/>
                </a:lnTo>
                <a:lnTo>
                  <a:pt x="730" y="1884"/>
                </a:lnTo>
                <a:close/>
                <a:moveTo>
                  <a:pt x="621" y="1893"/>
                </a:moveTo>
                <a:lnTo>
                  <a:pt x="616" y="1891"/>
                </a:lnTo>
                <a:lnTo>
                  <a:pt x="609" y="1893"/>
                </a:lnTo>
                <a:lnTo>
                  <a:pt x="604" y="1896"/>
                </a:lnTo>
                <a:lnTo>
                  <a:pt x="599" y="1898"/>
                </a:lnTo>
                <a:lnTo>
                  <a:pt x="595" y="1903"/>
                </a:lnTo>
                <a:lnTo>
                  <a:pt x="595" y="1910"/>
                </a:lnTo>
                <a:lnTo>
                  <a:pt x="595" y="1915"/>
                </a:lnTo>
                <a:lnTo>
                  <a:pt x="595" y="1917"/>
                </a:lnTo>
                <a:lnTo>
                  <a:pt x="595" y="1917"/>
                </a:lnTo>
                <a:lnTo>
                  <a:pt x="590" y="1919"/>
                </a:lnTo>
                <a:lnTo>
                  <a:pt x="583" y="1917"/>
                </a:lnTo>
                <a:lnTo>
                  <a:pt x="578" y="1917"/>
                </a:lnTo>
                <a:lnTo>
                  <a:pt x="576" y="1919"/>
                </a:lnTo>
                <a:lnTo>
                  <a:pt x="571" y="1924"/>
                </a:lnTo>
                <a:lnTo>
                  <a:pt x="568" y="1926"/>
                </a:lnTo>
                <a:lnTo>
                  <a:pt x="568" y="1936"/>
                </a:lnTo>
                <a:lnTo>
                  <a:pt x="566" y="1938"/>
                </a:lnTo>
                <a:lnTo>
                  <a:pt x="564" y="1941"/>
                </a:lnTo>
                <a:lnTo>
                  <a:pt x="559" y="1948"/>
                </a:lnTo>
                <a:lnTo>
                  <a:pt x="554" y="1950"/>
                </a:lnTo>
                <a:lnTo>
                  <a:pt x="547" y="1955"/>
                </a:lnTo>
                <a:lnTo>
                  <a:pt x="545" y="1957"/>
                </a:lnTo>
                <a:lnTo>
                  <a:pt x="547" y="1957"/>
                </a:lnTo>
                <a:lnTo>
                  <a:pt x="568" y="1950"/>
                </a:lnTo>
                <a:lnTo>
                  <a:pt x="571" y="1950"/>
                </a:lnTo>
                <a:lnTo>
                  <a:pt x="578" y="1945"/>
                </a:lnTo>
                <a:lnTo>
                  <a:pt x="580" y="1943"/>
                </a:lnTo>
                <a:lnTo>
                  <a:pt x="583" y="1943"/>
                </a:lnTo>
                <a:lnTo>
                  <a:pt x="587" y="1938"/>
                </a:lnTo>
                <a:lnTo>
                  <a:pt x="592" y="1931"/>
                </a:lnTo>
                <a:lnTo>
                  <a:pt x="599" y="1924"/>
                </a:lnTo>
                <a:lnTo>
                  <a:pt x="618" y="1917"/>
                </a:lnTo>
                <a:lnTo>
                  <a:pt x="625" y="1912"/>
                </a:lnTo>
                <a:lnTo>
                  <a:pt x="628" y="1907"/>
                </a:lnTo>
                <a:lnTo>
                  <a:pt x="630" y="1903"/>
                </a:lnTo>
                <a:lnTo>
                  <a:pt x="630" y="1900"/>
                </a:lnTo>
                <a:lnTo>
                  <a:pt x="621" y="1893"/>
                </a:lnTo>
                <a:close/>
                <a:moveTo>
                  <a:pt x="507" y="1943"/>
                </a:moveTo>
                <a:lnTo>
                  <a:pt x="504" y="1943"/>
                </a:lnTo>
                <a:lnTo>
                  <a:pt x="495" y="1943"/>
                </a:lnTo>
                <a:lnTo>
                  <a:pt x="493" y="1945"/>
                </a:lnTo>
                <a:lnTo>
                  <a:pt x="493" y="1948"/>
                </a:lnTo>
                <a:lnTo>
                  <a:pt x="500" y="1948"/>
                </a:lnTo>
                <a:lnTo>
                  <a:pt x="509" y="1952"/>
                </a:lnTo>
                <a:lnTo>
                  <a:pt x="509" y="1952"/>
                </a:lnTo>
                <a:lnTo>
                  <a:pt x="512" y="1948"/>
                </a:lnTo>
                <a:lnTo>
                  <a:pt x="509" y="1945"/>
                </a:lnTo>
                <a:lnTo>
                  <a:pt x="507" y="1943"/>
                </a:lnTo>
                <a:close/>
                <a:moveTo>
                  <a:pt x="450" y="1950"/>
                </a:moveTo>
                <a:lnTo>
                  <a:pt x="443" y="1955"/>
                </a:lnTo>
                <a:lnTo>
                  <a:pt x="441" y="1957"/>
                </a:lnTo>
                <a:lnTo>
                  <a:pt x="441" y="1962"/>
                </a:lnTo>
                <a:lnTo>
                  <a:pt x="441" y="1964"/>
                </a:lnTo>
                <a:lnTo>
                  <a:pt x="445" y="1962"/>
                </a:lnTo>
                <a:lnTo>
                  <a:pt x="448" y="1960"/>
                </a:lnTo>
                <a:lnTo>
                  <a:pt x="450" y="1962"/>
                </a:lnTo>
                <a:lnTo>
                  <a:pt x="452" y="1960"/>
                </a:lnTo>
                <a:lnTo>
                  <a:pt x="455" y="1957"/>
                </a:lnTo>
                <a:lnTo>
                  <a:pt x="455" y="1955"/>
                </a:lnTo>
                <a:lnTo>
                  <a:pt x="455" y="1952"/>
                </a:lnTo>
                <a:lnTo>
                  <a:pt x="450" y="1950"/>
                </a:lnTo>
                <a:close/>
                <a:moveTo>
                  <a:pt x="244" y="1917"/>
                </a:moveTo>
                <a:lnTo>
                  <a:pt x="234" y="1919"/>
                </a:lnTo>
                <a:lnTo>
                  <a:pt x="230" y="1922"/>
                </a:lnTo>
                <a:lnTo>
                  <a:pt x="225" y="1924"/>
                </a:lnTo>
                <a:lnTo>
                  <a:pt x="227" y="1926"/>
                </a:lnTo>
                <a:lnTo>
                  <a:pt x="234" y="1931"/>
                </a:lnTo>
                <a:lnTo>
                  <a:pt x="230" y="1938"/>
                </a:lnTo>
                <a:lnTo>
                  <a:pt x="220" y="1938"/>
                </a:lnTo>
                <a:lnTo>
                  <a:pt x="208" y="1938"/>
                </a:lnTo>
                <a:lnTo>
                  <a:pt x="192" y="1938"/>
                </a:lnTo>
                <a:lnTo>
                  <a:pt x="180" y="1938"/>
                </a:lnTo>
                <a:lnTo>
                  <a:pt x="175" y="1938"/>
                </a:lnTo>
                <a:lnTo>
                  <a:pt x="170" y="1938"/>
                </a:lnTo>
                <a:lnTo>
                  <a:pt x="173" y="1943"/>
                </a:lnTo>
                <a:lnTo>
                  <a:pt x="206" y="1950"/>
                </a:lnTo>
                <a:lnTo>
                  <a:pt x="225" y="1952"/>
                </a:lnTo>
                <a:lnTo>
                  <a:pt x="239" y="1950"/>
                </a:lnTo>
                <a:lnTo>
                  <a:pt x="237" y="1941"/>
                </a:lnTo>
                <a:lnTo>
                  <a:pt x="239" y="1938"/>
                </a:lnTo>
                <a:lnTo>
                  <a:pt x="246" y="1938"/>
                </a:lnTo>
                <a:lnTo>
                  <a:pt x="249" y="1933"/>
                </a:lnTo>
                <a:lnTo>
                  <a:pt x="251" y="1931"/>
                </a:lnTo>
                <a:lnTo>
                  <a:pt x="249" y="1926"/>
                </a:lnTo>
                <a:lnTo>
                  <a:pt x="244" y="1917"/>
                </a:lnTo>
                <a:close/>
                <a:moveTo>
                  <a:pt x="341" y="1952"/>
                </a:moveTo>
                <a:lnTo>
                  <a:pt x="336" y="1955"/>
                </a:lnTo>
                <a:lnTo>
                  <a:pt x="334" y="1957"/>
                </a:lnTo>
                <a:lnTo>
                  <a:pt x="329" y="1962"/>
                </a:lnTo>
                <a:lnTo>
                  <a:pt x="334" y="1967"/>
                </a:lnTo>
                <a:lnTo>
                  <a:pt x="339" y="1967"/>
                </a:lnTo>
                <a:lnTo>
                  <a:pt x="348" y="1962"/>
                </a:lnTo>
                <a:lnTo>
                  <a:pt x="346" y="1957"/>
                </a:lnTo>
                <a:lnTo>
                  <a:pt x="341" y="1952"/>
                </a:lnTo>
                <a:close/>
                <a:moveTo>
                  <a:pt x="298" y="1974"/>
                </a:moveTo>
                <a:lnTo>
                  <a:pt x="284" y="1969"/>
                </a:lnTo>
                <a:lnTo>
                  <a:pt x="272" y="1960"/>
                </a:lnTo>
                <a:lnTo>
                  <a:pt x="268" y="1957"/>
                </a:lnTo>
                <a:lnTo>
                  <a:pt x="258" y="1957"/>
                </a:lnTo>
                <a:lnTo>
                  <a:pt x="258" y="1960"/>
                </a:lnTo>
                <a:lnTo>
                  <a:pt x="251" y="1955"/>
                </a:lnTo>
                <a:lnTo>
                  <a:pt x="246" y="1952"/>
                </a:lnTo>
                <a:lnTo>
                  <a:pt x="246" y="1955"/>
                </a:lnTo>
                <a:lnTo>
                  <a:pt x="249" y="1960"/>
                </a:lnTo>
                <a:lnTo>
                  <a:pt x="251" y="1964"/>
                </a:lnTo>
                <a:lnTo>
                  <a:pt x="253" y="1964"/>
                </a:lnTo>
                <a:lnTo>
                  <a:pt x="263" y="1967"/>
                </a:lnTo>
                <a:lnTo>
                  <a:pt x="275" y="1974"/>
                </a:lnTo>
                <a:lnTo>
                  <a:pt x="282" y="1974"/>
                </a:lnTo>
                <a:lnTo>
                  <a:pt x="289" y="1974"/>
                </a:lnTo>
                <a:lnTo>
                  <a:pt x="294" y="1976"/>
                </a:lnTo>
                <a:lnTo>
                  <a:pt x="303" y="1976"/>
                </a:lnTo>
                <a:lnTo>
                  <a:pt x="303" y="1976"/>
                </a:lnTo>
                <a:lnTo>
                  <a:pt x="298" y="1974"/>
                </a:lnTo>
                <a:close/>
                <a:moveTo>
                  <a:pt x="128" y="1917"/>
                </a:moveTo>
                <a:lnTo>
                  <a:pt x="125" y="1912"/>
                </a:lnTo>
                <a:lnTo>
                  <a:pt x="123" y="1912"/>
                </a:lnTo>
                <a:lnTo>
                  <a:pt x="118" y="1915"/>
                </a:lnTo>
                <a:lnTo>
                  <a:pt x="118" y="1919"/>
                </a:lnTo>
                <a:lnTo>
                  <a:pt x="121" y="1922"/>
                </a:lnTo>
                <a:lnTo>
                  <a:pt x="125" y="1926"/>
                </a:lnTo>
                <a:lnTo>
                  <a:pt x="128" y="1924"/>
                </a:lnTo>
                <a:lnTo>
                  <a:pt x="130" y="1924"/>
                </a:lnTo>
                <a:lnTo>
                  <a:pt x="130" y="1919"/>
                </a:lnTo>
                <a:lnTo>
                  <a:pt x="128" y="1917"/>
                </a:lnTo>
                <a:close/>
                <a:moveTo>
                  <a:pt x="90" y="1931"/>
                </a:moveTo>
                <a:lnTo>
                  <a:pt x="90" y="1926"/>
                </a:lnTo>
                <a:lnTo>
                  <a:pt x="95" y="1922"/>
                </a:lnTo>
                <a:lnTo>
                  <a:pt x="95" y="1919"/>
                </a:lnTo>
                <a:lnTo>
                  <a:pt x="95" y="1915"/>
                </a:lnTo>
                <a:lnTo>
                  <a:pt x="88" y="1912"/>
                </a:lnTo>
                <a:lnTo>
                  <a:pt x="83" y="1922"/>
                </a:lnTo>
                <a:lnTo>
                  <a:pt x="83" y="1926"/>
                </a:lnTo>
                <a:lnTo>
                  <a:pt x="80" y="1929"/>
                </a:lnTo>
                <a:lnTo>
                  <a:pt x="73" y="1929"/>
                </a:lnTo>
                <a:lnTo>
                  <a:pt x="64" y="1948"/>
                </a:lnTo>
                <a:lnTo>
                  <a:pt x="71" y="1943"/>
                </a:lnTo>
                <a:lnTo>
                  <a:pt x="76" y="1950"/>
                </a:lnTo>
                <a:lnTo>
                  <a:pt x="90" y="1945"/>
                </a:lnTo>
                <a:lnTo>
                  <a:pt x="92" y="1943"/>
                </a:lnTo>
                <a:lnTo>
                  <a:pt x="95" y="1945"/>
                </a:lnTo>
                <a:lnTo>
                  <a:pt x="95" y="1945"/>
                </a:lnTo>
                <a:lnTo>
                  <a:pt x="97" y="1943"/>
                </a:lnTo>
                <a:lnTo>
                  <a:pt x="99" y="1936"/>
                </a:lnTo>
                <a:lnTo>
                  <a:pt x="97" y="1933"/>
                </a:lnTo>
                <a:lnTo>
                  <a:pt x="90" y="1931"/>
                </a:lnTo>
                <a:close/>
                <a:moveTo>
                  <a:pt x="62" y="1907"/>
                </a:moveTo>
                <a:lnTo>
                  <a:pt x="59" y="1910"/>
                </a:lnTo>
                <a:lnTo>
                  <a:pt x="54" y="1917"/>
                </a:lnTo>
                <a:lnTo>
                  <a:pt x="52" y="1919"/>
                </a:lnTo>
                <a:lnTo>
                  <a:pt x="47" y="1919"/>
                </a:lnTo>
                <a:lnTo>
                  <a:pt x="26" y="1919"/>
                </a:lnTo>
                <a:lnTo>
                  <a:pt x="26" y="1919"/>
                </a:lnTo>
                <a:lnTo>
                  <a:pt x="26" y="1924"/>
                </a:lnTo>
                <a:lnTo>
                  <a:pt x="31" y="1924"/>
                </a:lnTo>
                <a:lnTo>
                  <a:pt x="35" y="1924"/>
                </a:lnTo>
                <a:lnTo>
                  <a:pt x="43" y="1926"/>
                </a:lnTo>
                <a:lnTo>
                  <a:pt x="50" y="1931"/>
                </a:lnTo>
                <a:lnTo>
                  <a:pt x="54" y="1931"/>
                </a:lnTo>
                <a:lnTo>
                  <a:pt x="54" y="1931"/>
                </a:lnTo>
                <a:lnTo>
                  <a:pt x="59" y="1922"/>
                </a:lnTo>
                <a:lnTo>
                  <a:pt x="59" y="1919"/>
                </a:lnTo>
                <a:lnTo>
                  <a:pt x="64" y="1917"/>
                </a:lnTo>
                <a:lnTo>
                  <a:pt x="66" y="1912"/>
                </a:lnTo>
                <a:lnTo>
                  <a:pt x="64" y="1907"/>
                </a:lnTo>
                <a:lnTo>
                  <a:pt x="62" y="1907"/>
                </a:lnTo>
                <a:close/>
                <a:moveTo>
                  <a:pt x="21" y="1903"/>
                </a:moveTo>
                <a:lnTo>
                  <a:pt x="19" y="1898"/>
                </a:lnTo>
                <a:lnTo>
                  <a:pt x="14" y="1891"/>
                </a:lnTo>
                <a:lnTo>
                  <a:pt x="5" y="1886"/>
                </a:lnTo>
                <a:lnTo>
                  <a:pt x="2" y="1886"/>
                </a:lnTo>
                <a:lnTo>
                  <a:pt x="0" y="1888"/>
                </a:lnTo>
                <a:lnTo>
                  <a:pt x="2" y="1893"/>
                </a:lnTo>
                <a:lnTo>
                  <a:pt x="7" y="1900"/>
                </a:lnTo>
                <a:lnTo>
                  <a:pt x="9" y="1905"/>
                </a:lnTo>
                <a:lnTo>
                  <a:pt x="9" y="1910"/>
                </a:lnTo>
                <a:lnTo>
                  <a:pt x="7" y="1910"/>
                </a:lnTo>
                <a:lnTo>
                  <a:pt x="2" y="1912"/>
                </a:lnTo>
                <a:lnTo>
                  <a:pt x="2" y="1915"/>
                </a:lnTo>
                <a:lnTo>
                  <a:pt x="7" y="1924"/>
                </a:lnTo>
                <a:lnTo>
                  <a:pt x="9" y="1924"/>
                </a:lnTo>
                <a:lnTo>
                  <a:pt x="12" y="1922"/>
                </a:lnTo>
                <a:lnTo>
                  <a:pt x="16" y="1919"/>
                </a:lnTo>
                <a:lnTo>
                  <a:pt x="21" y="1910"/>
                </a:lnTo>
                <a:lnTo>
                  <a:pt x="24" y="1907"/>
                </a:lnTo>
                <a:lnTo>
                  <a:pt x="31" y="1907"/>
                </a:lnTo>
                <a:lnTo>
                  <a:pt x="21" y="1903"/>
                </a:lnTo>
                <a:close/>
                <a:moveTo>
                  <a:pt x="114" y="1933"/>
                </a:moveTo>
                <a:lnTo>
                  <a:pt x="111" y="1938"/>
                </a:lnTo>
                <a:lnTo>
                  <a:pt x="118" y="1948"/>
                </a:lnTo>
                <a:lnTo>
                  <a:pt x="123" y="1945"/>
                </a:lnTo>
                <a:lnTo>
                  <a:pt x="121" y="1941"/>
                </a:lnTo>
                <a:lnTo>
                  <a:pt x="114" y="1933"/>
                </a:lnTo>
                <a:close/>
                <a:moveTo>
                  <a:pt x="99" y="1933"/>
                </a:moveTo>
                <a:lnTo>
                  <a:pt x="99" y="1943"/>
                </a:lnTo>
                <a:lnTo>
                  <a:pt x="102" y="1948"/>
                </a:lnTo>
                <a:lnTo>
                  <a:pt x="107" y="1943"/>
                </a:lnTo>
                <a:lnTo>
                  <a:pt x="107" y="1941"/>
                </a:lnTo>
                <a:lnTo>
                  <a:pt x="104" y="1933"/>
                </a:lnTo>
                <a:lnTo>
                  <a:pt x="99" y="1933"/>
                </a:lnTo>
                <a:close/>
              </a:path>
            </a:pathLst>
          </a:custGeom>
          <a:solidFill>
            <a:srgbClr val="F8FBF8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25"/>
          <p:cNvSpPr/>
          <p:nvPr/>
        </p:nvSpPr>
        <p:spPr>
          <a:xfrm rot="155890">
            <a:off x="2240269" y="4742514"/>
            <a:ext cx="742541" cy="558252"/>
          </a:xfrm>
          <a:custGeom>
            <a:avLst/>
            <a:gdLst/>
            <a:ahLst/>
            <a:cxnLst/>
            <a:rect l="l" t="t" r="r" b="b"/>
            <a:pathLst>
              <a:path w="552" h="415" extrusionOk="0">
                <a:moveTo>
                  <a:pt x="48" y="5"/>
                </a:moveTo>
                <a:lnTo>
                  <a:pt x="43" y="17"/>
                </a:lnTo>
                <a:lnTo>
                  <a:pt x="46" y="22"/>
                </a:lnTo>
                <a:lnTo>
                  <a:pt x="58" y="29"/>
                </a:lnTo>
                <a:lnTo>
                  <a:pt x="60" y="34"/>
                </a:lnTo>
                <a:lnTo>
                  <a:pt x="70" y="36"/>
                </a:lnTo>
                <a:lnTo>
                  <a:pt x="74" y="41"/>
                </a:lnTo>
                <a:lnTo>
                  <a:pt x="84" y="36"/>
                </a:lnTo>
                <a:lnTo>
                  <a:pt x="86" y="31"/>
                </a:lnTo>
                <a:lnTo>
                  <a:pt x="86" y="22"/>
                </a:lnTo>
                <a:lnTo>
                  <a:pt x="89" y="17"/>
                </a:lnTo>
                <a:lnTo>
                  <a:pt x="89" y="12"/>
                </a:lnTo>
                <a:lnTo>
                  <a:pt x="84" y="5"/>
                </a:lnTo>
                <a:lnTo>
                  <a:pt x="63" y="0"/>
                </a:lnTo>
                <a:lnTo>
                  <a:pt x="48" y="5"/>
                </a:lnTo>
                <a:close/>
                <a:moveTo>
                  <a:pt x="8" y="19"/>
                </a:moveTo>
                <a:lnTo>
                  <a:pt x="0" y="24"/>
                </a:lnTo>
                <a:lnTo>
                  <a:pt x="0" y="29"/>
                </a:lnTo>
                <a:lnTo>
                  <a:pt x="0" y="34"/>
                </a:lnTo>
                <a:lnTo>
                  <a:pt x="3" y="36"/>
                </a:lnTo>
                <a:lnTo>
                  <a:pt x="5" y="31"/>
                </a:lnTo>
                <a:lnTo>
                  <a:pt x="8" y="27"/>
                </a:lnTo>
                <a:lnTo>
                  <a:pt x="15" y="24"/>
                </a:lnTo>
                <a:lnTo>
                  <a:pt x="15" y="19"/>
                </a:lnTo>
                <a:lnTo>
                  <a:pt x="17" y="15"/>
                </a:lnTo>
                <a:lnTo>
                  <a:pt x="12" y="12"/>
                </a:lnTo>
                <a:lnTo>
                  <a:pt x="8" y="19"/>
                </a:lnTo>
                <a:close/>
                <a:moveTo>
                  <a:pt x="242" y="113"/>
                </a:moveTo>
                <a:lnTo>
                  <a:pt x="239" y="113"/>
                </a:lnTo>
                <a:lnTo>
                  <a:pt x="235" y="111"/>
                </a:lnTo>
                <a:lnTo>
                  <a:pt x="232" y="106"/>
                </a:lnTo>
                <a:lnTo>
                  <a:pt x="232" y="101"/>
                </a:lnTo>
                <a:lnTo>
                  <a:pt x="220" y="84"/>
                </a:lnTo>
                <a:lnTo>
                  <a:pt x="215" y="84"/>
                </a:lnTo>
                <a:lnTo>
                  <a:pt x="206" y="92"/>
                </a:lnTo>
                <a:lnTo>
                  <a:pt x="192" y="92"/>
                </a:lnTo>
                <a:lnTo>
                  <a:pt x="196" y="99"/>
                </a:lnTo>
                <a:lnTo>
                  <a:pt x="196" y="104"/>
                </a:lnTo>
                <a:lnTo>
                  <a:pt x="206" y="116"/>
                </a:lnTo>
                <a:lnTo>
                  <a:pt x="208" y="123"/>
                </a:lnTo>
                <a:lnTo>
                  <a:pt x="213" y="125"/>
                </a:lnTo>
                <a:lnTo>
                  <a:pt x="223" y="125"/>
                </a:lnTo>
                <a:lnTo>
                  <a:pt x="218" y="121"/>
                </a:lnTo>
                <a:lnTo>
                  <a:pt x="223" y="118"/>
                </a:lnTo>
                <a:lnTo>
                  <a:pt x="223" y="121"/>
                </a:lnTo>
                <a:lnTo>
                  <a:pt x="225" y="125"/>
                </a:lnTo>
                <a:lnTo>
                  <a:pt x="230" y="125"/>
                </a:lnTo>
                <a:lnTo>
                  <a:pt x="235" y="130"/>
                </a:lnTo>
                <a:lnTo>
                  <a:pt x="239" y="133"/>
                </a:lnTo>
                <a:lnTo>
                  <a:pt x="251" y="135"/>
                </a:lnTo>
                <a:lnTo>
                  <a:pt x="256" y="133"/>
                </a:lnTo>
                <a:lnTo>
                  <a:pt x="254" y="128"/>
                </a:lnTo>
                <a:lnTo>
                  <a:pt x="249" y="123"/>
                </a:lnTo>
                <a:lnTo>
                  <a:pt x="246" y="113"/>
                </a:lnTo>
                <a:lnTo>
                  <a:pt x="242" y="113"/>
                </a:lnTo>
                <a:close/>
                <a:moveTo>
                  <a:pt x="332" y="171"/>
                </a:moveTo>
                <a:lnTo>
                  <a:pt x="344" y="166"/>
                </a:lnTo>
                <a:lnTo>
                  <a:pt x="347" y="162"/>
                </a:lnTo>
                <a:lnTo>
                  <a:pt x="344" y="159"/>
                </a:lnTo>
                <a:lnTo>
                  <a:pt x="328" y="157"/>
                </a:lnTo>
                <a:lnTo>
                  <a:pt x="323" y="154"/>
                </a:lnTo>
                <a:lnTo>
                  <a:pt x="318" y="154"/>
                </a:lnTo>
                <a:lnTo>
                  <a:pt x="297" y="147"/>
                </a:lnTo>
                <a:lnTo>
                  <a:pt x="294" y="147"/>
                </a:lnTo>
                <a:lnTo>
                  <a:pt x="294" y="152"/>
                </a:lnTo>
                <a:lnTo>
                  <a:pt x="292" y="154"/>
                </a:lnTo>
                <a:lnTo>
                  <a:pt x="292" y="159"/>
                </a:lnTo>
                <a:lnTo>
                  <a:pt x="318" y="164"/>
                </a:lnTo>
                <a:lnTo>
                  <a:pt x="332" y="171"/>
                </a:lnTo>
                <a:close/>
                <a:moveTo>
                  <a:pt x="349" y="183"/>
                </a:moveTo>
                <a:lnTo>
                  <a:pt x="352" y="190"/>
                </a:lnTo>
                <a:lnTo>
                  <a:pt x="359" y="200"/>
                </a:lnTo>
                <a:lnTo>
                  <a:pt x="366" y="202"/>
                </a:lnTo>
                <a:lnTo>
                  <a:pt x="373" y="202"/>
                </a:lnTo>
                <a:lnTo>
                  <a:pt x="378" y="215"/>
                </a:lnTo>
                <a:lnTo>
                  <a:pt x="378" y="224"/>
                </a:lnTo>
                <a:lnTo>
                  <a:pt x="383" y="227"/>
                </a:lnTo>
                <a:lnTo>
                  <a:pt x="392" y="227"/>
                </a:lnTo>
                <a:lnTo>
                  <a:pt x="399" y="224"/>
                </a:lnTo>
                <a:lnTo>
                  <a:pt x="411" y="224"/>
                </a:lnTo>
                <a:lnTo>
                  <a:pt x="418" y="219"/>
                </a:lnTo>
                <a:lnTo>
                  <a:pt x="421" y="215"/>
                </a:lnTo>
                <a:lnTo>
                  <a:pt x="418" y="210"/>
                </a:lnTo>
                <a:lnTo>
                  <a:pt x="409" y="205"/>
                </a:lnTo>
                <a:lnTo>
                  <a:pt x="404" y="198"/>
                </a:lnTo>
                <a:lnTo>
                  <a:pt x="392" y="190"/>
                </a:lnTo>
                <a:lnTo>
                  <a:pt x="385" y="190"/>
                </a:lnTo>
                <a:lnTo>
                  <a:pt x="373" y="190"/>
                </a:lnTo>
                <a:lnTo>
                  <a:pt x="371" y="188"/>
                </a:lnTo>
                <a:lnTo>
                  <a:pt x="366" y="181"/>
                </a:lnTo>
                <a:lnTo>
                  <a:pt x="361" y="176"/>
                </a:lnTo>
                <a:lnTo>
                  <a:pt x="354" y="176"/>
                </a:lnTo>
                <a:lnTo>
                  <a:pt x="349" y="183"/>
                </a:lnTo>
                <a:close/>
                <a:moveTo>
                  <a:pt x="330" y="205"/>
                </a:moveTo>
                <a:lnTo>
                  <a:pt x="337" y="202"/>
                </a:lnTo>
                <a:lnTo>
                  <a:pt x="340" y="195"/>
                </a:lnTo>
                <a:lnTo>
                  <a:pt x="337" y="190"/>
                </a:lnTo>
                <a:lnTo>
                  <a:pt x="332" y="186"/>
                </a:lnTo>
                <a:lnTo>
                  <a:pt x="325" y="183"/>
                </a:lnTo>
                <a:lnTo>
                  <a:pt x="316" y="183"/>
                </a:lnTo>
                <a:lnTo>
                  <a:pt x="323" y="193"/>
                </a:lnTo>
                <a:lnTo>
                  <a:pt x="325" y="202"/>
                </a:lnTo>
                <a:lnTo>
                  <a:pt x="330" y="205"/>
                </a:lnTo>
                <a:close/>
                <a:moveTo>
                  <a:pt x="547" y="357"/>
                </a:moveTo>
                <a:lnTo>
                  <a:pt x="536" y="347"/>
                </a:lnTo>
                <a:lnTo>
                  <a:pt x="531" y="337"/>
                </a:lnTo>
                <a:lnTo>
                  <a:pt x="524" y="335"/>
                </a:lnTo>
                <a:lnTo>
                  <a:pt x="519" y="321"/>
                </a:lnTo>
                <a:lnTo>
                  <a:pt x="507" y="306"/>
                </a:lnTo>
                <a:lnTo>
                  <a:pt x="464" y="284"/>
                </a:lnTo>
                <a:lnTo>
                  <a:pt x="442" y="268"/>
                </a:lnTo>
                <a:lnTo>
                  <a:pt x="438" y="270"/>
                </a:lnTo>
                <a:lnTo>
                  <a:pt x="438" y="280"/>
                </a:lnTo>
                <a:lnTo>
                  <a:pt x="445" y="296"/>
                </a:lnTo>
                <a:lnTo>
                  <a:pt x="438" y="308"/>
                </a:lnTo>
                <a:lnTo>
                  <a:pt x="430" y="316"/>
                </a:lnTo>
                <a:lnTo>
                  <a:pt x="426" y="323"/>
                </a:lnTo>
                <a:lnTo>
                  <a:pt x="435" y="342"/>
                </a:lnTo>
                <a:lnTo>
                  <a:pt x="445" y="366"/>
                </a:lnTo>
                <a:lnTo>
                  <a:pt x="447" y="393"/>
                </a:lnTo>
                <a:lnTo>
                  <a:pt x="450" y="400"/>
                </a:lnTo>
                <a:lnTo>
                  <a:pt x="471" y="412"/>
                </a:lnTo>
                <a:lnTo>
                  <a:pt x="476" y="415"/>
                </a:lnTo>
                <a:lnTo>
                  <a:pt x="481" y="410"/>
                </a:lnTo>
                <a:lnTo>
                  <a:pt x="483" y="400"/>
                </a:lnTo>
                <a:lnTo>
                  <a:pt x="504" y="386"/>
                </a:lnTo>
                <a:lnTo>
                  <a:pt x="528" y="381"/>
                </a:lnTo>
                <a:lnTo>
                  <a:pt x="547" y="369"/>
                </a:lnTo>
                <a:lnTo>
                  <a:pt x="552" y="362"/>
                </a:lnTo>
                <a:lnTo>
                  <a:pt x="547" y="357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25"/>
          <p:cNvSpPr txBox="1"/>
          <p:nvPr/>
        </p:nvSpPr>
        <p:spPr>
          <a:xfrm>
            <a:off x="7463883" y="812962"/>
            <a:ext cx="43764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Cost Modeling Cohort Experience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25"/>
          <p:cNvSpPr txBox="1"/>
          <p:nvPr/>
        </p:nvSpPr>
        <p:spPr>
          <a:xfrm>
            <a:off x="7455467" y="1962665"/>
            <a:ext cx="408806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Coached seven state partners to learn our cost modeling process. Each partner developed a model for true cost of high-quality child care for children ages 0-13 in their states.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25"/>
          <p:cNvSpPr txBox="1"/>
          <p:nvPr/>
        </p:nvSpPr>
        <p:spPr>
          <a:xfrm>
            <a:off x="2286791" y="6319361"/>
            <a:ext cx="71739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0F8E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Children’s Funding Project is a nonprofit social impact organization that helps communities, states, and Native nations expand equitable opportunities for children and youth through strategic public financing. </a:t>
            </a:r>
            <a:r>
              <a:rPr kumimoji="0" lang="en-US" sz="900" b="0" i="0" u="sng" strike="noStrike" kern="0" cap="none" spc="0" normalizeH="0" baseline="0" noProof="0">
                <a:ln>
                  <a:noFill/>
                </a:ln>
                <a:solidFill>
                  <a:srgbClr val="F0F8E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childrensfundingproject.org</a:t>
            </a:r>
            <a:endParaRPr kumimoji="0" sz="900" b="0" i="0" u="sng" strike="noStrike" kern="0" cap="none" spc="0" normalizeH="0" baseline="0" noProof="0">
              <a:ln>
                <a:noFill/>
              </a:ln>
              <a:solidFill>
                <a:srgbClr val="F0F8E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0F8E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Children’s Funding Project, 2025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0F8E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25"/>
          <p:cNvSpPr txBox="1"/>
          <p:nvPr/>
        </p:nvSpPr>
        <p:spPr>
          <a:xfrm>
            <a:off x="9095465" y="3813120"/>
            <a:ext cx="287220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7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Char char="○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Ohio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marR="0" lvl="7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Char char="○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Oklahoma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marR="0" lvl="7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Char char="○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Wisconsin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25"/>
          <p:cNvSpPr txBox="1"/>
          <p:nvPr/>
        </p:nvSpPr>
        <p:spPr>
          <a:xfrm>
            <a:off x="6887928" y="3494556"/>
            <a:ext cx="2207537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914400" marR="0" lvl="7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Char char="○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Colorado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marR="0" lvl="7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Char char="○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Florida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marR="0" lvl="7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Char char="○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Hawaii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0" marR="0" lvl="7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Char char="○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Kentucky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26" descr="A picture containing person,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246" y="0"/>
            <a:ext cx="102860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26"/>
          <p:cNvSpPr/>
          <p:nvPr/>
        </p:nvSpPr>
        <p:spPr>
          <a:xfrm>
            <a:off x="-2269526" y="-670355"/>
            <a:ext cx="8198709" cy="819870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26"/>
          <p:cNvSpPr txBox="1"/>
          <p:nvPr/>
        </p:nvSpPr>
        <p:spPr>
          <a:xfrm>
            <a:off x="553609" y="2587345"/>
            <a:ext cx="4625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Questions?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26"/>
          <p:cNvSpPr/>
          <p:nvPr/>
        </p:nvSpPr>
        <p:spPr>
          <a:xfrm>
            <a:off x="10396292" y="6547403"/>
            <a:ext cx="190952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Photo by Allison Shelley for EDUimages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076CE-1570-293E-C019-B76E606B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/>
              <a:t>Discussion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0F9549-1246-BBF8-ACFF-3EAF4AAEA3A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12</a:t>
            </a:fld>
            <a:endParaRPr lang="en-US" altLang="zh-C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2F63B-5760-A681-B92C-5EEB99926B21}"/>
              </a:ext>
            </a:extLst>
          </p:cNvPr>
          <p:cNvSpPr txBox="1"/>
          <p:nvPr/>
        </p:nvSpPr>
        <p:spPr>
          <a:xfrm>
            <a:off x="587828" y="1511985"/>
            <a:ext cx="96991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How deeply do you train clients to use and change models?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What have you tried when educating clients on cost models?</a:t>
            </a:r>
          </a:p>
          <a:p>
            <a:r>
              <a:rPr lang="en-US" dirty="0">
                <a:latin typeface="+mj-lt"/>
              </a:rPr>
              <a:t>What about advocates, providers, etc.?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What is challenging about educating people about cost modeling?</a:t>
            </a:r>
          </a:p>
          <a:p>
            <a:r>
              <a:rPr lang="en-US" dirty="0">
                <a:latin typeface="+mj-lt"/>
              </a:rPr>
              <a:t>What works well?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How can the technical network better support a community of ECEC professionals that incorporate the findings from cost modeling into their work?</a:t>
            </a:r>
          </a:p>
        </p:txBody>
      </p:sp>
    </p:spTree>
    <p:extLst>
      <p:ext uri="{BB962C8B-B14F-4D97-AF65-F5344CB8AC3E}">
        <p14:creationId xmlns:p14="http://schemas.microsoft.com/office/powerpoint/2010/main" val="1582558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FA9173-F892-5C7D-99AF-4C5FFB15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18" y="1040735"/>
            <a:ext cx="5525157" cy="1325563"/>
          </a:xfrm>
        </p:spPr>
        <p:txBody>
          <a:bodyPr/>
          <a:lstStyle/>
          <a:p>
            <a:r>
              <a:rPr lang="en-US" dirty="0"/>
              <a:t>Reflection and </a:t>
            </a:r>
            <a:br>
              <a:rPr lang="en-US" dirty="0"/>
            </a:br>
            <a:r>
              <a:rPr lang="en-US" dirty="0"/>
              <a:t>Takeaways</a:t>
            </a:r>
            <a:endParaRPr lang="en-US" sz="400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2FD53DB-CD39-2575-F8BA-63488E8109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5918" y="2366298"/>
            <a:ext cx="4959822" cy="3799886"/>
          </a:xfrm>
        </p:spPr>
        <p:txBody>
          <a:bodyPr/>
          <a:lstStyle/>
          <a:p>
            <a:endParaRPr lang="en-US" altLang="zh-CN" dirty="0">
              <a:latin typeface="+mj-lt"/>
            </a:endParaRPr>
          </a:p>
          <a:p>
            <a:r>
              <a:rPr lang="en-US" altLang="zh-CN" sz="2000" dirty="0">
                <a:latin typeface="+mj-lt"/>
              </a:rPr>
              <a:t>What did you learn about today’s session that was new to you or expanded on something you grapple with?</a:t>
            </a:r>
          </a:p>
          <a:p>
            <a:endParaRPr lang="en-US" altLang="zh-CN" sz="2000" dirty="0">
              <a:latin typeface="+mj-lt"/>
            </a:endParaRPr>
          </a:p>
          <a:p>
            <a:r>
              <a:rPr lang="en-US" altLang="zh-CN" sz="2000" dirty="0">
                <a:latin typeface="+mj-lt"/>
              </a:rPr>
              <a:t>What will you bring into your work?</a:t>
            </a:r>
            <a:endParaRPr lang="en-US" altLang="zh-CN" sz="2000" dirty="0">
              <a:highlight>
                <a:srgbClr val="FFFF00"/>
              </a:highlight>
              <a:latin typeface="+mj-lt"/>
            </a:endParaRPr>
          </a:p>
          <a:p>
            <a:endParaRPr lang="en-US" altLang="zh-CN" sz="2000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4162880A-4A88-ED9F-357E-65638ED8BB0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/>
          <a:srcRect/>
          <a:stretch/>
        </p:blipFill>
        <p:spPr/>
      </p:pic>
      <p:pic>
        <p:nvPicPr>
          <p:cNvPr id="39" name="图片占位符 31">
            <a:extLst>
              <a:ext uri="{FF2B5EF4-FFF2-40B4-BE49-F238E27FC236}">
                <a16:creationId xmlns:a16="http://schemas.microsoft.com/office/drawing/2014/main" id="{6037332D-8714-C147-6E64-3654D8C57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504265" y="3029080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30A6A-65C9-04FE-77CF-C95CC406DBD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7533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3663CA-BA5A-41E7-1FBE-D38846DF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811" y="726830"/>
            <a:ext cx="3784771" cy="938612"/>
          </a:xfrm>
        </p:spPr>
        <p:txBody>
          <a:bodyPr/>
          <a:lstStyle/>
          <a:p>
            <a:r>
              <a:rPr lang="en-US" sz="4000"/>
              <a:t>Closing </a:t>
            </a:r>
            <a:endParaRPr lang="en-US" sz="2400" b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C7500-E032-DBB5-A780-8247E3B7367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14</a:t>
            </a:fld>
            <a:endParaRPr lang="en-US" altLang="zh-CN" noProof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51B20BD4-E489-86DA-6685-A61E16ABB8F8}"/>
              </a:ext>
            </a:extLst>
          </p:cNvPr>
          <p:cNvSpPr txBox="1">
            <a:spLocks/>
          </p:cNvSpPr>
          <p:nvPr/>
        </p:nvSpPr>
        <p:spPr>
          <a:xfrm>
            <a:off x="6243811" y="1822755"/>
            <a:ext cx="5408950" cy="47602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Posted Materials –</a:t>
            </a:r>
          </a:p>
          <a:p>
            <a:r>
              <a:rPr lang="en-US" sz="2000" b="0" dirty="0">
                <a:solidFill>
                  <a:schemeClr val="accent4"/>
                </a:solidFill>
                <a:hlinkClick r:id="rId3"/>
              </a:rPr>
              <a:t>https://celfe.org/our-work/collaboration/cost-modeling-network/cost-modeling-webinar-series/</a:t>
            </a:r>
            <a:endParaRPr lang="en-US" sz="2000" b="0" dirty="0">
              <a:solidFill>
                <a:schemeClr val="accent4"/>
              </a:solidFill>
            </a:endParaRPr>
          </a:p>
          <a:p>
            <a:endParaRPr lang="en-US" sz="2000" b="0" dirty="0"/>
          </a:p>
          <a:p>
            <a:r>
              <a:rPr lang="en-US" sz="2000" dirty="0"/>
              <a:t>Let’s Connect!</a:t>
            </a:r>
          </a:p>
          <a:p>
            <a:r>
              <a:rPr lang="en-US" sz="2000" b="0" dirty="0"/>
              <a:t>Contact info form </a:t>
            </a:r>
            <a:r>
              <a:rPr lang="en-US" sz="2000" b="0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https://forms.gle/nu8Pyum3kbssMFK59</a:t>
            </a:r>
            <a:endParaRPr lang="en-US" sz="2000" b="0" dirty="0">
              <a:solidFill>
                <a:schemeClr val="accent4"/>
              </a:solidFill>
            </a:endParaRPr>
          </a:p>
          <a:p>
            <a:endParaRPr lang="en-US" sz="2000" dirty="0"/>
          </a:p>
          <a:p>
            <a:r>
              <a:rPr lang="en-US" sz="2000" dirty="0"/>
              <a:t>Next Session:</a:t>
            </a:r>
          </a:p>
          <a:p>
            <a:r>
              <a:rPr lang="en-US" sz="2000" b="0" dirty="0"/>
              <a:t>Thursday November 13th</a:t>
            </a:r>
          </a:p>
          <a:p>
            <a:r>
              <a:rPr lang="en-US" sz="2000" b="0" dirty="0"/>
              <a:t>Cost Modeling for Revenue beyond Child Care Subsidy</a:t>
            </a:r>
          </a:p>
          <a:p>
            <a:r>
              <a:rPr lang="en-US" sz="2000" b="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55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539" y="2103437"/>
            <a:ext cx="5055698" cy="1325563"/>
          </a:xfrm>
        </p:spPr>
        <p:txBody>
          <a:bodyPr/>
          <a:lstStyle/>
          <a:p>
            <a:r>
              <a:rPr lang="en-US" sz="6600"/>
              <a:t>Thank you!</a:t>
            </a:r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496155F4-61B2-441D-9F16-788866450DA2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2"/>
          <a:srcRect/>
          <a:stretch/>
        </p:blipFill>
        <p:spPr/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BCD5762E-DD49-42B3-9CA8-46A4AD7193E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/>
          <a:srcRect/>
          <a:stretch/>
        </p:blipFill>
        <p:spPr/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1051CD21-1408-4D13-BF0B-0D7013AD2D0C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4"/>
          <a:srcRect/>
          <a:stretch/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B746A775-E65C-70F6-9DB4-E51F7F2DAECE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5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AA18E197-B5A4-9B5A-F0A3-1D226A26A1D7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/>
          <a:srcRect l="20664" r="20664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F1199-4D99-F8E9-F0FB-F65E28CC9EED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2</a:t>
            </a:fld>
            <a:endParaRPr lang="en-US" altLang="zh-CN" noProof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4A6FA529-8D14-9596-C1E9-C9E35C0D1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461" y="1206450"/>
            <a:ext cx="6414013" cy="787343"/>
          </a:xfrm>
        </p:spPr>
        <p:txBody>
          <a:bodyPr/>
          <a:lstStyle/>
          <a:p>
            <a:r>
              <a:rPr lang="en-US" sz="4000"/>
              <a:t>Ice Breaker</a:t>
            </a:r>
            <a:endParaRPr lang="en-US" sz="2400" b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3D576F-382C-5139-966A-2B778CB6B048}"/>
              </a:ext>
            </a:extLst>
          </p:cNvPr>
          <p:cNvSpPr txBox="1"/>
          <p:nvPr/>
        </p:nvSpPr>
        <p:spPr>
          <a:xfrm>
            <a:off x="4999462" y="2478374"/>
            <a:ext cx="6273468" cy="335797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accent6"/>
                </a:solidFill>
                <a:ea typeface="微软雅黑"/>
                <a:cs typeface="Posterama" panose="020B0504020200020000" pitchFamily="34" charset="0"/>
              </a:rPr>
              <a:t>Your name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accent6"/>
                </a:solidFill>
                <a:ea typeface="微软雅黑"/>
                <a:cs typeface="Posterama" panose="020B0504020200020000" pitchFamily="34" charset="0"/>
              </a:rPr>
              <a:t>Your organization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b="1" u="sng" dirty="0">
                <a:solidFill>
                  <a:schemeClr val="accent6"/>
                </a:solidFill>
                <a:ea typeface="微软雅黑"/>
                <a:cs typeface="Posterama" panose="020B0504020200020000" pitchFamily="34" charset="0"/>
              </a:rPr>
              <a:t>ICEBREAKER</a:t>
            </a:r>
            <a:r>
              <a:rPr lang="en-US" sz="2400" dirty="0">
                <a:solidFill>
                  <a:schemeClr val="accent6"/>
                </a:solidFill>
                <a:ea typeface="微软雅黑"/>
                <a:cs typeface="Posterama" panose="020B0504020200020000" pitchFamily="34" charset="0"/>
              </a:rPr>
              <a:t>: If you could choose an afternoon pick-me-up to be delivered to your desk every day, what would it be?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n-US" sz="2400" dirty="0">
              <a:solidFill>
                <a:schemeClr val="accent6"/>
              </a:solidFill>
              <a:ea typeface="微软雅黑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7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"/>
          <p:cNvSpPr txBox="1">
            <a:spLocks noGrp="1"/>
          </p:cNvSpPr>
          <p:nvPr>
            <p:ph type="title"/>
          </p:nvPr>
        </p:nvSpPr>
        <p:spPr>
          <a:xfrm>
            <a:off x="611075" y="1207699"/>
            <a:ext cx="5691500" cy="273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>
                <a:solidFill>
                  <a:schemeClr val="lt1"/>
                </a:solidFill>
              </a:rPr>
              <a:t>Cost Modeling 101: Getting Real About the True Costs of Child Care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808" name="Google Shape;808;p1"/>
          <p:cNvSpPr/>
          <p:nvPr/>
        </p:nvSpPr>
        <p:spPr>
          <a:xfrm>
            <a:off x="9434656" y="6621492"/>
            <a:ext cx="275734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Photo by Allison Shelley/The Verbatim Agency for EDUimages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1"/>
          <p:cNvSpPr/>
          <p:nvPr/>
        </p:nvSpPr>
        <p:spPr>
          <a:xfrm>
            <a:off x="6816925" y="1038975"/>
            <a:ext cx="4764000" cy="48792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l="-1655" t="-6060" r="-6257" b="-34420"/>
            </a:stretch>
          </a:blipFill>
          <a:ln w="76200" cap="rnd" cmpd="sng">
            <a:solidFill>
              <a:srgbClr val="FCD462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1"/>
          <p:cNvSpPr txBox="1"/>
          <p:nvPr/>
        </p:nvSpPr>
        <p:spPr>
          <a:xfrm>
            <a:off x="611075" y="4368373"/>
            <a:ext cx="4190700" cy="1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E62A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4E62A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September 11, 2025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4E62A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4E62A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Children’s Funding Project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4E62A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E62A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6"/>
          <p:cNvSpPr txBox="1"/>
          <p:nvPr/>
        </p:nvSpPr>
        <p:spPr>
          <a:xfrm>
            <a:off x="6222323" y="1575270"/>
            <a:ext cx="5364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253B7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Goal for Today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6"/>
          <p:cNvSpPr txBox="1"/>
          <p:nvPr/>
        </p:nvSpPr>
        <p:spPr>
          <a:xfrm>
            <a:off x="6222323" y="2324675"/>
            <a:ext cx="57147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 share our cost modeling course content, approach to capacity building and invite network to share feedback and idea on how the course can support the cost modeling field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6"/>
          <p:cNvSpPr/>
          <p:nvPr/>
        </p:nvSpPr>
        <p:spPr>
          <a:xfrm>
            <a:off x="3411200" y="3387247"/>
            <a:ext cx="1938928" cy="19389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" name="Google Shape;819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3021" b="13021"/>
          <a:stretch/>
        </p:blipFill>
        <p:spPr>
          <a:xfrm>
            <a:off x="1336597" y="455272"/>
            <a:ext cx="3901500" cy="390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20" name="Google Shape;820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1111" b="11110"/>
          <a:stretch/>
        </p:blipFill>
        <p:spPr>
          <a:xfrm>
            <a:off x="605077" y="2680312"/>
            <a:ext cx="3169800" cy="3169800"/>
          </a:xfrm>
          <a:prstGeom prst="ellipse">
            <a:avLst/>
          </a:prstGeom>
          <a:solidFill>
            <a:schemeClr val="lt1"/>
          </a:solidFill>
          <a:ln w="101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1" name="Google Shape;821;p6"/>
          <p:cNvSpPr txBox="1">
            <a:spLocks noGrp="1"/>
          </p:cNvSpPr>
          <p:nvPr>
            <p:ph type="sldNum" idx="12"/>
          </p:nvPr>
        </p:nvSpPr>
        <p:spPr>
          <a:xfrm>
            <a:off x="11353802" y="6356351"/>
            <a:ext cx="4662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6"/>
          <p:cNvSpPr/>
          <p:nvPr/>
        </p:nvSpPr>
        <p:spPr>
          <a:xfrm>
            <a:off x="9599071" y="6613753"/>
            <a:ext cx="186140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Photos by Allison Shelley for EDUimages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6"/>
          <p:cNvSpPr txBox="1">
            <a:spLocks noGrp="1"/>
          </p:cNvSpPr>
          <p:nvPr>
            <p:ph type="ftr" idx="11"/>
          </p:nvPr>
        </p:nvSpPr>
        <p:spPr>
          <a:xfrm>
            <a:off x="1981171" y="6248662"/>
            <a:ext cx="807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Children’s Funding Project is a nonprofit social impact organization that helps communities, states, and Native nations expand equitable opportunities for children and youth through strategic public financing. 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childrensfundingproject.org</a:t>
            </a:r>
            <a:endParaRPr kumimoji="0" sz="12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"/>
          <p:cNvSpPr txBox="1"/>
          <p:nvPr/>
        </p:nvSpPr>
        <p:spPr>
          <a:xfrm>
            <a:off x="1395550" y="1650350"/>
            <a:ext cx="48819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Our course inspiration draws from various sources: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Providing education and developing skills to expand the field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Building community, state, and Native Nation capacity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Supporting relationship building to maintain and sustain cost model driven initiatives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Create a standardized framework in a well known area and translate to cradle-to-career programs and services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2"/>
          <p:cNvSpPr txBox="1"/>
          <p:nvPr/>
        </p:nvSpPr>
        <p:spPr>
          <a:xfrm>
            <a:off x="1395549" y="1181528"/>
            <a:ext cx="291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OUR “WHY”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"/>
          <p:cNvSpPr/>
          <p:nvPr/>
        </p:nvSpPr>
        <p:spPr>
          <a:xfrm>
            <a:off x="467954" y="1181528"/>
            <a:ext cx="734400" cy="73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2" name="Google Shape;832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-118"/>
          <a:stretch/>
        </p:blipFill>
        <p:spPr>
          <a:xfrm>
            <a:off x="6802922" y="731520"/>
            <a:ext cx="5389077" cy="53949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33" name="Google Shape;833;p2"/>
          <p:cNvSpPr txBox="1">
            <a:spLocks noGrp="1"/>
          </p:cNvSpPr>
          <p:nvPr>
            <p:ph type="ftr" idx="11"/>
          </p:nvPr>
        </p:nvSpPr>
        <p:spPr>
          <a:xfrm>
            <a:off x="1089421" y="6340237"/>
            <a:ext cx="8075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Children’s Funding Project is a nonprofit social impact organization that helps communities, states, and Native nations expand equitable opportunities for children and youth through strategic public financing. 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4"/>
              </a:rPr>
              <a:t>childrensfundingproject.org</a:t>
            </a:r>
            <a:endParaRPr kumimoji="0" sz="12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2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5" name="Google Shape;83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037" y="1288518"/>
            <a:ext cx="485696" cy="485696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2"/>
          <p:cNvSpPr/>
          <p:nvPr/>
        </p:nvSpPr>
        <p:spPr>
          <a:xfrm>
            <a:off x="9599071" y="6613753"/>
            <a:ext cx="186140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Photo by Allison Shelley for EDUimages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7"/>
          <p:cNvSpPr/>
          <p:nvPr/>
        </p:nvSpPr>
        <p:spPr>
          <a:xfrm>
            <a:off x="411032" y="2979574"/>
            <a:ext cx="3566160" cy="3200400"/>
          </a:xfrm>
          <a:prstGeom prst="roundRect">
            <a:avLst>
              <a:gd name="adj" fmla="val 16667"/>
            </a:avLst>
          </a:prstGeom>
          <a:solidFill>
            <a:srgbClr val="F6DA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27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27"/>
          <p:cNvSpPr txBox="1"/>
          <p:nvPr/>
        </p:nvSpPr>
        <p:spPr>
          <a:xfrm>
            <a:off x="253761" y="148592"/>
            <a:ext cx="1168447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B7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253B7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Audiences for Course and Coaching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4" name="Google Shape;844;p27"/>
          <p:cNvGrpSpPr/>
          <p:nvPr/>
        </p:nvGrpSpPr>
        <p:grpSpPr>
          <a:xfrm>
            <a:off x="445581" y="734220"/>
            <a:ext cx="3766666" cy="2161545"/>
            <a:chOff x="257045" y="734220"/>
            <a:chExt cx="3766666" cy="2161545"/>
          </a:xfrm>
        </p:grpSpPr>
        <p:sp>
          <p:nvSpPr>
            <p:cNvPr id="845" name="Google Shape;845;p27"/>
            <p:cNvSpPr txBox="1"/>
            <p:nvPr/>
          </p:nvSpPr>
          <p:spPr>
            <a:xfrm>
              <a:off x="257045" y="734220"/>
              <a:ext cx="3766666" cy="941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4A4A4B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Children’s Funding Coordinators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4A4A4B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846" name="Google Shape;846;p27"/>
            <p:cNvGrpSpPr/>
            <p:nvPr/>
          </p:nvGrpSpPr>
          <p:grpSpPr>
            <a:xfrm>
              <a:off x="1365369" y="1615605"/>
              <a:ext cx="1280160" cy="1280160"/>
              <a:chOff x="1370157" y="1636220"/>
              <a:chExt cx="1280160" cy="1280160"/>
            </a:xfrm>
          </p:grpSpPr>
          <p:sp>
            <p:nvSpPr>
              <p:cNvPr id="847" name="Google Shape;847;p27"/>
              <p:cNvSpPr/>
              <p:nvPr/>
            </p:nvSpPr>
            <p:spPr>
              <a:xfrm>
                <a:off x="1370157" y="1636220"/>
                <a:ext cx="1280160" cy="1280160"/>
              </a:xfrm>
              <a:prstGeom prst="flowChartConnector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48" name="Google Shape;848;p27" descr="Teacher with solid fill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553037" y="1819100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49" name="Google Shape;849;p27"/>
          <p:cNvSpPr txBox="1"/>
          <p:nvPr/>
        </p:nvSpPr>
        <p:spPr>
          <a:xfrm>
            <a:off x="727307" y="3174369"/>
            <a:ext cx="3111000" cy="27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Typical Activities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 demand 1-on-1 coaching support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Initiates and oversees the cost modeling process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Facilitate collaboration between community partners and direct service providers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Educate others in the community to expand capacity and grow cost modeling knowledge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27"/>
          <p:cNvSpPr/>
          <p:nvPr/>
        </p:nvSpPr>
        <p:spPr>
          <a:xfrm>
            <a:off x="8185020" y="2984830"/>
            <a:ext cx="3566100" cy="3200400"/>
          </a:xfrm>
          <a:prstGeom prst="roundRect">
            <a:avLst>
              <a:gd name="adj" fmla="val 16667"/>
            </a:avLst>
          </a:prstGeom>
          <a:solidFill>
            <a:srgbClr val="D9DE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1" name="Google Shape;851;p27"/>
          <p:cNvGrpSpPr/>
          <p:nvPr/>
        </p:nvGrpSpPr>
        <p:grpSpPr>
          <a:xfrm>
            <a:off x="8524295" y="1067719"/>
            <a:ext cx="2863200" cy="1831552"/>
            <a:chOff x="8692092" y="1064214"/>
            <a:chExt cx="2863200" cy="1831552"/>
          </a:xfrm>
        </p:grpSpPr>
        <p:sp>
          <p:nvSpPr>
            <p:cNvPr id="852" name="Google Shape;852;p27"/>
            <p:cNvSpPr txBox="1"/>
            <p:nvPr/>
          </p:nvSpPr>
          <p:spPr>
            <a:xfrm>
              <a:off x="8692092" y="1064214"/>
              <a:ext cx="2863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4A4A4B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Individuals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4A4A4B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853" name="Google Shape;853;p27"/>
            <p:cNvGrpSpPr/>
            <p:nvPr/>
          </p:nvGrpSpPr>
          <p:grpSpPr>
            <a:xfrm>
              <a:off x="9495817" y="1615605"/>
              <a:ext cx="1280160" cy="1280160"/>
              <a:chOff x="9495817" y="1735170"/>
              <a:chExt cx="1280160" cy="1280160"/>
            </a:xfrm>
          </p:grpSpPr>
          <p:sp>
            <p:nvSpPr>
              <p:cNvPr id="854" name="Google Shape;854;p27"/>
              <p:cNvSpPr/>
              <p:nvPr/>
            </p:nvSpPr>
            <p:spPr>
              <a:xfrm>
                <a:off x="9495817" y="1735170"/>
                <a:ext cx="1280160" cy="1280160"/>
              </a:xfrm>
              <a:prstGeom prst="flowChartConnector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55" name="Google Shape;855;p27" descr="Employee badge with solid fill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666459" y="1881283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56" name="Google Shape;856;p27"/>
          <p:cNvSpPr/>
          <p:nvPr/>
        </p:nvSpPr>
        <p:spPr>
          <a:xfrm>
            <a:off x="4298026" y="2979574"/>
            <a:ext cx="3566160" cy="3200400"/>
          </a:xfrm>
          <a:prstGeom prst="roundRect">
            <a:avLst>
              <a:gd name="adj" fmla="val 16667"/>
            </a:avLst>
          </a:prstGeom>
          <a:solidFill>
            <a:srgbClr val="FDF1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7" name="Google Shape;857;p27"/>
          <p:cNvGrpSpPr/>
          <p:nvPr/>
        </p:nvGrpSpPr>
        <p:grpSpPr>
          <a:xfrm>
            <a:off x="4165853" y="1074277"/>
            <a:ext cx="3830505" cy="1821488"/>
            <a:chOff x="3984838" y="1074277"/>
            <a:chExt cx="3830505" cy="1821488"/>
          </a:xfrm>
        </p:grpSpPr>
        <p:sp>
          <p:nvSpPr>
            <p:cNvPr id="858" name="Google Shape;858;p27"/>
            <p:cNvSpPr txBox="1"/>
            <p:nvPr/>
          </p:nvSpPr>
          <p:spPr>
            <a:xfrm>
              <a:off x="3984838" y="1074277"/>
              <a:ext cx="3830505" cy="517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4A4A4B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Cohorts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4A4A4B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859" name="Google Shape;859;p27"/>
            <p:cNvGrpSpPr/>
            <p:nvPr/>
          </p:nvGrpSpPr>
          <p:grpSpPr>
            <a:xfrm>
              <a:off x="5252364" y="1615605"/>
              <a:ext cx="1280160" cy="1280160"/>
              <a:chOff x="5607421" y="1733992"/>
              <a:chExt cx="1280160" cy="1280160"/>
            </a:xfrm>
          </p:grpSpPr>
          <p:sp>
            <p:nvSpPr>
              <p:cNvPr id="860" name="Google Shape;860;p27"/>
              <p:cNvSpPr/>
              <p:nvPr/>
            </p:nvSpPr>
            <p:spPr>
              <a:xfrm>
                <a:off x="5607421" y="1733992"/>
                <a:ext cx="1280160" cy="1280160"/>
              </a:xfrm>
              <a:prstGeom prst="flowChartConnector">
                <a:avLst/>
              </a:prstGeom>
              <a:solidFill>
                <a:srgbClr val="F0A8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61" name="Google Shape;861;p27" descr="Cycle with people with solid fill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790300" y="1881283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62" name="Google Shape;862;p27"/>
          <p:cNvSpPr txBox="1">
            <a:spLocks noGrp="1"/>
          </p:cNvSpPr>
          <p:nvPr>
            <p:ph type="ftr" idx="11"/>
          </p:nvPr>
        </p:nvSpPr>
        <p:spPr>
          <a:xfrm>
            <a:off x="2139696" y="6331411"/>
            <a:ext cx="71744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Children’s Funding Project is a nonprofit social impact organization that helps communities, states, and Native nations expand equitable opportunities for children and youth through strategic public financing. </a:t>
            </a:r>
            <a:r>
              <a:rPr kumimoji="0" lang="en-US" sz="9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childrensfundingproject.org</a:t>
            </a:r>
            <a:endParaRPr kumimoji="0" sz="9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Children’s Funding Project, 2025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3" name="Google Shape;863;p27"/>
          <p:cNvSpPr txBox="1"/>
          <p:nvPr/>
        </p:nvSpPr>
        <p:spPr>
          <a:xfrm>
            <a:off x="4649075" y="3216825"/>
            <a:ext cx="31110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Organization Types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Advocacy organization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State agencies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Policy partners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Typical Activities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Monthly cohort seminars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Team-based approach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Multi-partner efforts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Initiates and oversees the cost modeling process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Share cost model results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27"/>
          <p:cNvSpPr txBox="1"/>
          <p:nvPr/>
        </p:nvSpPr>
        <p:spPr>
          <a:xfrm>
            <a:off x="8484275" y="3216825"/>
            <a:ext cx="3267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Organization Types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Organizations that have interest in other pieces of the strategic financing process (e.g. fiscal mapping)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Typical Activities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Coaching on lesson-based intervals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Initiates and oversees the cost modeling process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Facilitate collaboration between community partners and direct service providers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1"/>
          <p:cNvSpPr txBox="1"/>
          <p:nvPr/>
        </p:nvSpPr>
        <p:spPr>
          <a:xfrm>
            <a:off x="6065519" y="554643"/>
            <a:ext cx="4907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3B7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253B7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Course Structure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21"/>
          <p:cNvSpPr txBox="1"/>
          <p:nvPr/>
        </p:nvSpPr>
        <p:spPr>
          <a:xfrm>
            <a:off x="6065519" y="1189873"/>
            <a:ext cx="53949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Our course structure combines topic content, learning labs and live coaching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21"/>
          <p:cNvSpPr txBox="1"/>
          <p:nvPr/>
        </p:nvSpPr>
        <p:spPr>
          <a:xfrm>
            <a:off x="6789028" y="2341778"/>
            <a:ext cx="384352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Lessons designed to walkthrough the cost modeling process, from “what is a cost model?” to “maintaining and sustaining your model”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21"/>
          <p:cNvSpPr txBox="1"/>
          <p:nvPr/>
        </p:nvSpPr>
        <p:spPr>
          <a:xfrm>
            <a:off x="6789024" y="2073325"/>
            <a:ext cx="4269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E6E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23E6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Topic Content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21"/>
          <p:cNvSpPr txBox="1"/>
          <p:nvPr/>
        </p:nvSpPr>
        <p:spPr>
          <a:xfrm>
            <a:off x="6770689" y="3634271"/>
            <a:ext cx="46897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Dynamic spaces for knowledge exchange, where participants engage in Q&amp;A, apply lesson content to their unique contexts, and enhance their skills through practical exercises.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21"/>
          <p:cNvSpPr txBox="1"/>
          <p:nvPr/>
        </p:nvSpPr>
        <p:spPr>
          <a:xfrm>
            <a:off x="6774091" y="3350617"/>
            <a:ext cx="291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E6E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23E6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Learning Labs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21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7" name="Google Shape;877;p21" descr="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04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21"/>
          <p:cNvSpPr/>
          <p:nvPr/>
        </p:nvSpPr>
        <p:spPr>
          <a:xfrm>
            <a:off x="2651760" y="6627383"/>
            <a:ext cx="6096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Photo by Allison Shelley/The Verbatim Agency for EDUimages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21"/>
          <p:cNvSpPr txBox="1"/>
          <p:nvPr/>
        </p:nvSpPr>
        <p:spPr>
          <a:xfrm>
            <a:off x="6741378" y="4919201"/>
            <a:ext cx="415699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Talk through questions of learners, review work and co-examine cost and policy implications to include in their models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21"/>
          <p:cNvSpPr txBox="1"/>
          <p:nvPr/>
        </p:nvSpPr>
        <p:spPr>
          <a:xfrm>
            <a:off x="6741378" y="4610239"/>
            <a:ext cx="291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E6E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23E6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Live coaching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323E6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81" name="Google Shape;881;p21"/>
          <p:cNvGrpSpPr/>
          <p:nvPr/>
        </p:nvGrpSpPr>
        <p:grpSpPr>
          <a:xfrm>
            <a:off x="6065519" y="2107724"/>
            <a:ext cx="541830" cy="541830"/>
            <a:chOff x="6060706" y="2380212"/>
            <a:chExt cx="541830" cy="541830"/>
          </a:xfrm>
        </p:grpSpPr>
        <p:sp>
          <p:nvSpPr>
            <p:cNvPr id="882" name="Google Shape;882;p21"/>
            <p:cNvSpPr/>
            <p:nvPr/>
          </p:nvSpPr>
          <p:spPr>
            <a:xfrm>
              <a:off x="6060706" y="2380212"/>
              <a:ext cx="541830" cy="54183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3" name="Google Shape;883;p21"/>
            <p:cNvGrpSpPr/>
            <p:nvPr/>
          </p:nvGrpSpPr>
          <p:grpSpPr>
            <a:xfrm>
              <a:off x="6194730" y="2499698"/>
              <a:ext cx="282588" cy="262476"/>
              <a:chOff x="3303588" y="5018089"/>
              <a:chExt cx="560387" cy="557212"/>
            </a:xfrm>
          </p:grpSpPr>
          <p:sp>
            <p:nvSpPr>
              <p:cNvPr id="884" name="Google Shape;884;p21"/>
              <p:cNvSpPr/>
              <p:nvPr/>
            </p:nvSpPr>
            <p:spPr>
              <a:xfrm>
                <a:off x="3305175" y="5019676"/>
                <a:ext cx="555620" cy="555620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4976" extrusionOk="0">
                    <a:moveTo>
                      <a:pt x="4763" y="4976"/>
                    </a:moveTo>
                    <a:lnTo>
                      <a:pt x="213" y="4976"/>
                    </a:lnTo>
                    <a:cubicBezTo>
                      <a:pt x="96" y="4976"/>
                      <a:pt x="0" y="4880"/>
                      <a:pt x="0" y="4763"/>
                    </a:cubicBezTo>
                    <a:lnTo>
                      <a:pt x="0" y="213"/>
                    </a:lnTo>
                    <a:cubicBezTo>
                      <a:pt x="0" y="95"/>
                      <a:pt x="96" y="0"/>
                      <a:pt x="213" y="0"/>
                    </a:cubicBezTo>
                    <a:lnTo>
                      <a:pt x="4763" y="0"/>
                    </a:lnTo>
                    <a:cubicBezTo>
                      <a:pt x="4880" y="0"/>
                      <a:pt x="4976" y="95"/>
                      <a:pt x="4976" y="213"/>
                    </a:cubicBezTo>
                    <a:lnTo>
                      <a:pt x="4976" y="3167"/>
                    </a:lnTo>
                    <a:cubicBezTo>
                      <a:pt x="4976" y="3262"/>
                      <a:pt x="4834" y="3262"/>
                      <a:pt x="4834" y="3167"/>
                    </a:cubicBezTo>
                    <a:lnTo>
                      <a:pt x="4834" y="213"/>
                    </a:lnTo>
                    <a:cubicBezTo>
                      <a:pt x="4834" y="174"/>
                      <a:pt x="4802" y="142"/>
                      <a:pt x="4763" y="142"/>
                    </a:cubicBezTo>
                    <a:lnTo>
                      <a:pt x="213" y="142"/>
                    </a:lnTo>
                    <a:cubicBezTo>
                      <a:pt x="174" y="142"/>
                      <a:pt x="142" y="174"/>
                      <a:pt x="142" y="213"/>
                    </a:cubicBezTo>
                    <a:lnTo>
                      <a:pt x="142" y="4763"/>
                    </a:lnTo>
                    <a:cubicBezTo>
                      <a:pt x="142" y="4802"/>
                      <a:pt x="174" y="4834"/>
                      <a:pt x="213" y="4834"/>
                    </a:cubicBezTo>
                    <a:lnTo>
                      <a:pt x="4763" y="4834"/>
                    </a:lnTo>
                    <a:cubicBezTo>
                      <a:pt x="4802" y="4834"/>
                      <a:pt x="4834" y="4802"/>
                      <a:pt x="4834" y="4763"/>
                    </a:cubicBezTo>
                    <a:lnTo>
                      <a:pt x="4834" y="4368"/>
                    </a:lnTo>
                    <a:cubicBezTo>
                      <a:pt x="4834" y="4273"/>
                      <a:pt x="4976" y="4273"/>
                      <a:pt x="4976" y="4368"/>
                    </a:cubicBezTo>
                    <a:lnTo>
                      <a:pt x="4976" y="4763"/>
                    </a:lnTo>
                    <a:cubicBezTo>
                      <a:pt x="4976" y="4880"/>
                      <a:pt x="4880" y="4976"/>
                      <a:pt x="4763" y="49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21"/>
              <p:cNvSpPr/>
              <p:nvPr/>
            </p:nvSpPr>
            <p:spPr>
              <a:xfrm>
                <a:off x="3844925" y="5418139"/>
                <a:ext cx="15875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372" extrusionOk="0">
                    <a:moveTo>
                      <a:pt x="71" y="372"/>
                    </a:moveTo>
                    <a:cubicBezTo>
                      <a:pt x="32" y="372"/>
                      <a:pt x="0" y="340"/>
                      <a:pt x="0" y="300"/>
                    </a:cubicBezTo>
                    <a:lnTo>
                      <a:pt x="0" y="94"/>
                    </a:lnTo>
                    <a:cubicBezTo>
                      <a:pt x="0" y="0"/>
                      <a:pt x="142" y="0"/>
                      <a:pt x="142" y="94"/>
                    </a:cubicBezTo>
                    <a:lnTo>
                      <a:pt x="142" y="300"/>
                    </a:lnTo>
                    <a:cubicBezTo>
                      <a:pt x="142" y="340"/>
                      <a:pt x="110" y="372"/>
                      <a:pt x="71" y="3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21"/>
              <p:cNvSpPr/>
              <p:nvPr/>
            </p:nvSpPr>
            <p:spPr>
              <a:xfrm>
                <a:off x="3575050" y="5184776"/>
                <a:ext cx="15875" cy="223836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994" extrusionOk="0">
                    <a:moveTo>
                      <a:pt x="71" y="1994"/>
                    </a:moveTo>
                    <a:cubicBezTo>
                      <a:pt x="32" y="1994"/>
                      <a:pt x="0" y="1962"/>
                      <a:pt x="0" y="1923"/>
                    </a:cubicBezTo>
                    <a:lnTo>
                      <a:pt x="0" y="95"/>
                    </a:lnTo>
                    <a:cubicBezTo>
                      <a:pt x="0" y="0"/>
                      <a:pt x="142" y="0"/>
                      <a:pt x="142" y="95"/>
                    </a:cubicBezTo>
                    <a:lnTo>
                      <a:pt x="142" y="1923"/>
                    </a:lnTo>
                    <a:cubicBezTo>
                      <a:pt x="142" y="1962"/>
                      <a:pt x="110" y="1994"/>
                      <a:pt x="71" y="19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21"/>
              <p:cNvSpPr/>
              <p:nvPr/>
            </p:nvSpPr>
            <p:spPr>
              <a:xfrm>
                <a:off x="3575050" y="5454651"/>
                <a:ext cx="15875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080" extrusionOk="0">
                    <a:moveTo>
                      <a:pt x="71" y="1080"/>
                    </a:moveTo>
                    <a:cubicBezTo>
                      <a:pt x="32" y="1080"/>
                      <a:pt x="0" y="1048"/>
                      <a:pt x="0" y="1009"/>
                    </a:cubicBezTo>
                    <a:lnTo>
                      <a:pt x="0" y="95"/>
                    </a:lnTo>
                    <a:cubicBezTo>
                      <a:pt x="0" y="0"/>
                      <a:pt x="142" y="0"/>
                      <a:pt x="142" y="95"/>
                    </a:cubicBezTo>
                    <a:lnTo>
                      <a:pt x="142" y="1009"/>
                    </a:lnTo>
                    <a:cubicBezTo>
                      <a:pt x="142" y="1048"/>
                      <a:pt x="110" y="1080"/>
                      <a:pt x="71" y="10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21"/>
              <p:cNvSpPr/>
              <p:nvPr/>
            </p:nvSpPr>
            <p:spPr>
              <a:xfrm>
                <a:off x="3575050" y="5018089"/>
                <a:ext cx="15875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080" extrusionOk="0">
                    <a:moveTo>
                      <a:pt x="71" y="1080"/>
                    </a:moveTo>
                    <a:cubicBezTo>
                      <a:pt x="32" y="1080"/>
                      <a:pt x="0" y="1048"/>
                      <a:pt x="0" y="1009"/>
                    </a:cubicBezTo>
                    <a:lnTo>
                      <a:pt x="0" y="95"/>
                    </a:lnTo>
                    <a:cubicBezTo>
                      <a:pt x="0" y="0"/>
                      <a:pt x="142" y="0"/>
                      <a:pt x="142" y="95"/>
                    </a:cubicBezTo>
                    <a:lnTo>
                      <a:pt x="142" y="1009"/>
                    </a:lnTo>
                    <a:cubicBezTo>
                      <a:pt x="142" y="1048"/>
                      <a:pt x="110" y="1080"/>
                      <a:pt x="71" y="10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1"/>
              <p:cNvSpPr/>
              <p:nvPr/>
            </p:nvSpPr>
            <p:spPr>
              <a:xfrm>
                <a:off x="3470275" y="5289551"/>
                <a:ext cx="225426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42" extrusionOk="0">
                    <a:moveTo>
                      <a:pt x="1923" y="142"/>
                    </a:moveTo>
                    <a:lnTo>
                      <a:pt x="95" y="142"/>
                    </a:lnTo>
                    <a:cubicBezTo>
                      <a:pt x="0" y="142"/>
                      <a:pt x="0" y="0"/>
                      <a:pt x="95" y="0"/>
                    </a:cubicBezTo>
                    <a:lnTo>
                      <a:pt x="1923" y="0"/>
                    </a:lnTo>
                    <a:cubicBezTo>
                      <a:pt x="2018" y="0"/>
                      <a:pt x="2018" y="142"/>
                      <a:pt x="1923" y="1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1"/>
              <p:cNvSpPr/>
              <p:nvPr/>
            </p:nvSpPr>
            <p:spPr>
              <a:xfrm>
                <a:off x="3303588" y="5289551"/>
                <a:ext cx="122238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42" extrusionOk="0">
                    <a:moveTo>
                      <a:pt x="1009" y="142"/>
                    </a:moveTo>
                    <a:lnTo>
                      <a:pt x="95" y="142"/>
                    </a:lnTo>
                    <a:cubicBezTo>
                      <a:pt x="0" y="142"/>
                      <a:pt x="0" y="0"/>
                      <a:pt x="95" y="0"/>
                    </a:cubicBezTo>
                    <a:lnTo>
                      <a:pt x="1009" y="0"/>
                    </a:lnTo>
                    <a:cubicBezTo>
                      <a:pt x="1104" y="0"/>
                      <a:pt x="1104" y="142"/>
                      <a:pt x="1009" y="1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21"/>
              <p:cNvSpPr/>
              <p:nvPr/>
            </p:nvSpPr>
            <p:spPr>
              <a:xfrm>
                <a:off x="3740150" y="5289551"/>
                <a:ext cx="1238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42" extrusionOk="0">
                    <a:moveTo>
                      <a:pt x="1009" y="142"/>
                    </a:moveTo>
                    <a:lnTo>
                      <a:pt x="95" y="142"/>
                    </a:lnTo>
                    <a:cubicBezTo>
                      <a:pt x="0" y="142"/>
                      <a:pt x="0" y="0"/>
                      <a:pt x="95" y="0"/>
                    </a:cubicBezTo>
                    <a:lnTo>
                      <a:pt x="1009" y="0"/>
                    </a:lnTo>
                    <a:cubicBezTo>
                      <a:pt x="1104" y="0"/>
                      <a:pt x="1104" y="142"/>
                      <a:pt x="1009" y="1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21"/>
              <p:cNvSpPr/>
              <p:nvPr/>
            </p:nvSpPr>
            <p:spPr>
              <a:xfrm>
                <a:off x="3657600" y="5289551"/>
                <a:ext cx="122238" cy="100014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905" extrusionOk="0">
                    <a:moveTo>
                      <a:pt x="546" y="904"/>
                    </a:moveTo>
                    <a:cubicBezTo>
                      <a:pt x="338" y="905"/>
                      <a:pt x="151" y="777"/>
                      <a:pt x="76" y="583"/>
                    </a:cubicBezTo>
                    <a:cubicBezTo>
                      <a:pt x="0" y="389"/>
                      <a:pt x="51" y="168"/>
                      <a:pt x="204" y="28"/>
                    </a:cubicBezTo>
                    <a:cubicBezTo>
                      <a:pt x="233" y="0"/>
                      <a:pt x="279" y="1"/>
                      <a:pt x="306" y="31"/>
                    </a:cubicBezTo>
                    <a:cubicBezTo>
                      <a:pt x="333" y="60"/>
                      <a:pt x="330" y="106"/>
                      <a:pt x="300" y="132"/>
                    </a:cubicBezTo>
                    <a:cubicBezTo>
                      <a:pt x="190" y="234"/>
                      <a:pt x="154" y="392"/>
                      <a:pt x="208" y="532"/>
                    </a:cubicBezTo>
                    <a:cubicBezTo>
                      <a:pt x="263" y="671"/>
                      <a:pt x="397" y="763"/>
                      <a:pt x="546" y="763"/>
                    </a:cubicBezTo>
                    <a:cubicBezTo>
                      <a:pt x="696" y="763"/>
                      <a:pt x="830" y="671"/>
                      <a:pt x="885" y="532"/>
                    </a:cubicBezTo>
                    <a:cubicBezTo>
                      <a:pt x="939" y="392"/>
                      <a:pt x="903" y="234"/>
                      <a:pt x="793" y="132"/>
                    </a:cubicBezTo>
                    <a:cubicBezTo>
                      <a:pt x="763" y="106"/>
                      <a:pt x="760" y="60"/>
                      <a:pt x="787" y="31"/>
                    </a:cubicBezTo>
                    <a:cubicBezTo>
                      <a:pt x="814" y="1"/>
                      <a:pt x="860" y="0"/>
                      <a:pt x="889" y="28"/>
                    </a:cubicBezTo>
                    <a:cubicBezTo>
                      <a:pt x="1042" y="168"/>
                      <a:pt x="1093" y="389"/>
                      <a:pt x="1017" y="583"/>
                    </a:cubicBezTo>
                    <a:cubicBezTo>
                      <a:pt x="942" y="777"/>
                      <a:pt x="755" y="905"/>
                      <a:pt x="546" y="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21"/>
              <p:cNvSpPr/>
              <p:nvPr/>
            </p:nvSpPr>
            <p:spPr>
              <a:xfrm>
                <a:off x="3387725" y="5205414"/>
                <a:ext cx="122238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905" extrusionOk="0">
                    <a:moveTo>
                      <a:pt x="841" y="896"/>
                    </a:moveTo>
                    <a:cubicBezTo>
                      <a:pt x="776" y="896"/>
                      <a:pt x="745" y="816"/>
                      <a:pt x="793" y="773"/>
                    </a:cubicBezTo>
                    <a:cubicBezTo>
                      <a:pt x="903" y="671"/>
                      <a:pt x="939" y="513"/>
                      <a:pt x="885" y="373"/>
                    </a:cubicBezTo>
                    <a:cubicBezTo>
                      <a:pt x="830" y="234"/>
                      <a:pt x="696" y="142"/>
                      <a:pt x="547" y="142"/>
                    </a:cubicBezTo>
                    <a:cubicBezTo>
                      <a:pt x="397" y="142"/>
                      <a:pt x="263" y="234"/>
                      <a:pt x="208" y="373"/>
                    </a:cubicBezTo>
                    <a:cubicBezTo>
                      <a:pt x="154" y="513"/>
                      <a:pt x="190" y="671"/>
                      <a:pt x="300" y="773"/>
                    </a:cubicBezTo>
                    <a:cubicBezTo>
                      <a:pt x="330" y="799"/>
                      <a:pt x="333" y="845"/>
                      <a:pt x="306" y="874"/>
                    </a:cubicBezTo>
                    <a:cubicBezTo>
                      <a:pt x="279" y="903"/>
                      <a:pt x="233" y="905"/>
                      <a:pt x="204" y="877"/>
                    </a:cubicBezTo>
                    <a:cubicBezTo>
                      <a:pt x="51" y="736"/>
                      <a:pt x="0" y="516"/>
                      <a:pt x="76" y="322"/>
                    </a:cubicBezTo>
                    <a:cubicBezTo>
                      <a:pt x="151" y="128"/>
                      <a:pt x="338" y="0"/>
                      <a:pt x="547" y="0"/>
                    </a:cubicBezTo>
                    <a:cubicBezTo>
                      <a:pt x="755" y="0"/>
                      <a:pt x="942" y="128"/>
                      <a:pt x="1017" y="322"/>
                    </a:cubicBezTo>
                    <a:cubicBezTo>
                      <a:pt x="1093" y="516"/>
                      <a:pt x="1042" y="736"/>
                      <a:pt x="889" y="877"/>
                    </a:cubicBezTo>
                    <a:cubicBezTo>
                      <a:pt x="876" y="889"/>
                      <a:pt x="859" y="896"/>
                      <a:pt x="841" y="8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1"/>
              <p:cNvSpPr/>
              <p:nvPr/>
            </p:nvSpPr>
            <p:spPr>
              <a:xfrm>
                <a:off x="3487738" y="5373689"/>
                <a:ext cx="10477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32" extrusionOk="0">
                    <a:moveTo>
                      <a:pt x="532" y="1032"/>
                    </a:moveTo>
                    <a:cubicBezTo>
                      <a:pt x="361" y="1032"/>
                      <a:pt x="202" y="946"/>
                      <a:pt x="109" y="803"/>
                    </a:cubicBezTo>
                    <a:cubicBezTo>
                      <a:pt x="15" y="660"/>
                      <a:pt x="0" y="480"/>
                      <a:pt x="69" y="323"/>
                    </a:cubicBezTo>
                    <a:cubicBezTo>
                      <a:pt x="137" y="167"/>
                      <a:pt x="280" y="56"/>
                      <a:pt x="448" y="28"/>
                    </a:cubicBezTo>
                    <a:cubicBezTo>
                      <a:pt x="617" y="0"/>
                      <a:pt x="788" y="58"/>
                      <a:pt x="903" y="184"/>
                    </a:cubicBezTo>
                    <a:cubicBezTo>
                      <a:pt x="932" y="213"/>
                      <a:pt x="931" y="259"/>
                      <a:pt x="901" y="286"/>
                    </a:cubicBezTo>
                    <a:cubicBezTo>
                      <a:pt x="871" y="314"/>
                      <a:pt x="825" y="311"/>
                      <a:pt x="799" y="280"/>
                    </a:cubicBezTo>
                    <a:cubicBezTo>
                      <a:pt x="697" y="170"/>
                      <a:pt x="539" y="134"/>
                      <a:pt x="399" y="188"/>
                    </a:cubicBezTo>
                    <a:cubicBezTo>
                      <a:pt x="260" y="242"/>
                      <a:pt x="168" y="377"/>
                      <a:pt x="168" y="526"/>
                    </a:cubicBezTo>
                    <a:cubicBezTo>
                      <a:pt x="168" y="676"/>
                      <a:pt x="260" y="810"/>
                      <a:pt x="399" y="865"/>
                    </a:cubicBezTo>
                    <a:cubicBezTo>
                      <a:pt x="539" y="919"/>
                      <a:pt x="697" y="883"/>
                      <a:pt x="799" y="773"/>
                    </a:cubicBezTo>
                    <a:cubicBezTo>
                      <a:pt x="825" y="742"/>
                      <a:pt x="871" y="739"/>
                      <a:pt x="901" y="766"/>
                    </a:cubicBezTo>
                    <a:cubicBezTo>
                      <a:pt x="931" y="794"/>
                      <a:pt x="932" y="840"/>
                      <a:pt x="903" y="869"/>
                    </a:cubicBezTo>
                    <a:cubicBezTo>
                      <a:pt x="808" y="973"/>
                      <a:pt x="673" y="1032"/>
                      <a:pt x="532" y="10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21"/>
              <p:cNvSpPr/>
              <p:nvPr/>
            </p:nvSpPr>
            <p:spPr>
              <a:xfrm>
                <a:off x="3575050" y="5103814"/>
                <a:ext cx="103189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032" extrusionOk="0">
                    <a:moveTo>
                      <a:pt x="400" y="1032"/>
                    </a:moveTo>
                    <a:cubicBezTo>
                      <a:pt x="259" y="1032"/>
                      <a:pt x="124" y="973"/>
                      <a:pt x="29" y="869"/>
                    </a:cubicBezTo>
                    <a:cubicBezTo>
                      <a:pt x="0" y="840"/>
                      <a:pt x="1" y="794"/>
                      <a:pt x="31" y="766"/>
                    </a:cubicBezTo>
                    <a:cubicBezTo>
                      <a:pt x="61" y="739"/>
                      <a:pt x="107" y="742"/>
                      <a:pt x="133" y="773"/>
                    </a:cubicBezTo>
                    <a:cubicBezTo>
                      <a:pt x="235" y="883"/>
                      <a:pt x="393" y="919"/>
                      <a:pt x="533" y="865"/>
                    </a:cubicBezTo>
                    <a:cubicBezTo>
                      <a:pt x="672" y="810"/>
                      <a:pt x="764" y="676"/>
                      <a:pt x="764" y="526"/>
                    </a:cubicBezTo>
                    <a:cubicBezTo>
                      <a:pt x="764" y="377"/>
                      <a:pt x="672" y="243"/>
                      <a:pt x="533" y="188"/>
                    </a:cubicBezTo>
                    <a:cubicBezTo>
                      <a:pt x="393" y="134"/>
                      <a:pt x="235" y="170"/>
                      <a:pt x="133" y="280"/>
                    </a:cubicBezTo>
                    <a:cubicBezTo>
                      <a:pt x="107" y="311"/>
                      <a:pt x="61" y="314"/>
                      <a:pt x="31" y="286"/>
                    </a:cubicBezTo>
                    <a:cubicBezTo>
                      <a:pt x="1" y="259"/>
                      <a:pt x="0" y="213"/>
                      <a:pt x="29" y="184"/>
                    </a:cubicBezTo>
                    <a:cubicBezTo>
                      <a:pt x="144" y="59"/>
                      <a:pt x="315" y="0"/>
                      <a:pt x="484" y="28"/>
                    </a:cubicBezTo>
                    <a:cubicBezTo>
                      <a:pt x="652" y="56"/>
                      <a:pt x="795" y="167"/>
                      <a:pt x="863" y="324"/>
                    </a:cubicBezTo>
                    <a:cubicBezTo>
                      <a:pt x="932" y="480"/>
                      <a:pt x="917" y="660"/>
                      <a:pt x="823" y="803"/>
                    </a:cubicBezTo>
                    <a:cubicBezTo>
                      <a:pt x="730" y="946"/>
                      <a:pt x="571" y="1032"/>
                      <a:pt x="400" y="10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96" name="Google Shape;896;p21"/>
          <p:cNvSpPr/>
          <p:nvPr/>
        </p:nvSpPr>
        <p:spPr>
          <a:xfrm>
            <a:off x="6065524" y="4674337"/>
            <a:ext cx="541830" cy="54183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21"/>
          <p:cNvSpPr/>
          <p:nvPr/>
        </p:nvSpPr>
        <p:spPr>
          <a:xfrm>
            <a:off x="6065519" y="3376012"/>
            <a:ext cx="541830" cy="54183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8" name="Google Shape;898;p21" descr="A group of children in a garden&#10;&#10;Description automatically generated with medium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4074" r="24074"/>
          <a:stretch/>
        </p:blipFill>
        <p:spPr>
          <a:xfrm>
            <a:off x="0" y="0"/>
            <a:ext cx="5333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99" name="Google Shape;899;p21" descr="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365" y="620940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21"/>
          <p:cNvSpPr txBox="1">
            <a:spLocks noGrp="1"/>
          </p:cNvSpPr>
          <p:nvPr>
            <p:ph type="ftr" idx="11"/>
          </p:nvPr>
        </p:nvSpPr>
        <p:spPr>
          <a:xfrm>
            <a:off x="5469674" y="6275551"/>
            <a:ext cx="50534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Children’s Funding Project is a nonprofit social impact organization that helps communities, states, and Native nations expand equitable opportunities for children and youth through strategic public financing. </a:t>
            </a:r>
            <a:r>
              <a:rPr kumimoji="0" lang="en-US" sz="9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childrensfundingproject.org</a:t>
            </a:r>
            <a:endParaRPr kumimoji="0" sz="9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Children’s Funding Project, 2025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01" name="Google Shape;90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5431" y="3443484"/>
            <a:ext cx="318050" cy="38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21" descr="Cycle with people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475" y="4692693"/>
            <a:ext cx="441918" cy="464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24"/>
          <p:cNvSpPr txBox="1"/>
          <p:nvPr/>
        </p:nvSpPr>
        <p:spPr>
          <a:xfrm>
            <a:off x="5798288" y="320585"/>
            <a:ext cx="555550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253B7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Course Lesson Topics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24"/>
          <p:cNvSpPr txBox="1"/>
          <p:nvPr/>
        </p:nvSpPr>
        <p:spPr>
          <a:xfrm>
            <a:off x="5798289" y="1001763"/>
            <a:ext cx="555551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Our 10 course lessons—combined with our real-time coaching sessions—teach our comprehensive approach to cost modeling to help local leaders and advocates identify the 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true cost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of providing high-quality child care.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9" name="Google Shape;90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145" y="2023262"/>
            <a:ext cx="4566217" cy="2925126"/>
          </a:xfrm>
          <a:prstGeom prst="rect">
            <a:avLst/>
          </a:prstGeom>
          <a:noFill/>
          <a:ln>
            <a:noFill/>
          </a:ln>
          <a:effectLst>
            <a:outerShdw blurRad="190500" dist="38100" dir="5400000" algn="t" rotWithShape="0">
              <a:srgbClr val="0C0C0C">
                <a:alpha val="20000"/>
              </a:srgbClr>
            </a:outerShdw>
          </a:effectLst>
        </p:spPr>
      </p:pic>
      <p:sp>
        <p:nvSpPr>
          <p:cNvPr id="910" name="Google Shape;910;p24"/>
          <p:cNvSpPr txBox="1"/>
          <p:nvPr/>
        </p:nvSpPr>
        <p:spPr>
          <a:xfrm>
            <a:off x="5798301" y="2405675"/>
            <a:ext cx="62058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Introduction and Overview to Cost Modeling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Children’s Funding Project’s Approach to Cost Modeling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Prioritizing Equity in Cost Modeling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Choosing a Cost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Defining Your Cost Model Parameters and Cost Drivers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Aligning Input Data with Parameters in Your Cost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Accessing and Collecting Your Cost Model Data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Cleaning Your Data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Building Your Cost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051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305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Maintaining and Sustaining Your Cost Model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254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26305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1" name="Google Shape;911;p24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2" name="Google Shape;912;p24" descr="Log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250" y="6275551"/>
            <a:ext cx="1531960" cy="512064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24"/>
          <p:cNvSpPr txBox="1">
            <a:spLocks noGrp="1"/>
          </p:cNvSpPr>
          <p:nvPr>
            <p:ph type="ftr" idx="11"/>
          </p:nvPr>
        </p:nvSpPr>
        <p:spPr>
          <a:xfrm>
            <a:off x="3250548" y="6382301"/>
            <a:ext cx="71739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Children’s Funding Project is a nonprofit social impact organization that helps communities, states, and Native nations expand equitable opportunities for children and youth through strategic public financing. </a:t>
            </a:r>
            <a:r>
              <a:rPr kumimoji="0" lang="en-US" sz="9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childrensfundingproject.org</a:t>
            </a:r>
            <a:endParaRPr kumimoji="0" sz="9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Children’s Funding Project, 2025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14" name="Google Shape;914;p24" descr="A screenshot of a comput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-1" r="1097"/>
          <a:stretch/>
        </p:blipFill>
        <p:spPr>
          <a:xfrm>
            <a:off x="887049" y="2133990"/>
            <a:ext cx="3865703" cy="2586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3"/>
          <p:cNvSpPr txBox="1">
            <a:spLocks noGrp="1"/>
          </p:cNvSpPr>
          <p:nvPr>
            <p:ph type="sldNum" idx="12"/>
          </p:nvPr>
        </p:nvSpPr>
        <p:spPr>
          <a:xfrm>
            <a:off x="11353800" y="6356350"/>
            <a:ext cx="466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3"/>
          <p:cNvSpPr txBox="1">
            <a:spLocks noGrp="1"/>
          </p:cNvSpPr>
          <p:nvPr>
            <p:ph type="ftr" idx="11"/>
          </p:nvPr>
        </p:nvSpPr>
        <p:spPr>
          <a:xfrm>
            <a:off x="2139950" y="6330950"/>
            <a:ext cx="71739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Children’s Funding Project is a nonprofit social impact organization that helps communities, states, and Native nations expand equitable opportunities for children and youth through strategic public financing. </a:t>
            </a:r>
            <a:r>
              <a:rPr kumimoji="0" lang="en-US" sz="9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childrensfundingproject.org</a:t>
            </a:r>
            <a:endParaRPr kumimoji="0" sz="9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Children’s Funding Project, 2025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21" name="Google Shape;921;p3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728" y="6275513"/>
            <a:ext cx="1538615" cy="5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3"/>
          <p:cNvSpPr txBox="1"/>
          <p:nvPr/>
        </p:nvSpPr>
        <p:spPr>
          <a:xfrm>
            <a:off x="1878909" y="616150"/>
            <a:ext cx="843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253B7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Demo of Cost Modeling 101, Lesson 5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3" name="Google Shape;9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4650" y="1301825"/>
            <a:ext cx="10159141" cy="4685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Custom 9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803"/>
      </a:accent2>
      <a:accent3>
        <a:srgbClr val="DCD3CC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0">
      <a:majorFont>
        <a:latin typeface="Posterama Text Black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presentation light - tm89027928_Win22_jx_v15" id="{E4F720B1-AC3A-441F-B00A-6ECF71D2AB0C}" vid="{71933BEE-9DD7-4D62-B50F-A654080E9C9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FP Theme">
      <a:dk1>
        <a:srgbClr val="000000"/>
      </a:dk1>
      <a:lt1>
        <a:srgbClr val="FFFFFF"/>
      </a:lt1>
      <a:dk2>
        <a:srgbClr val="4E62A3"/>
      </a:dk2>
      <a:lt2>
        <a:srgbClr val="F0F8EF"/>
      </a:lt2>
      <a:accent1>
        <a:srgbClr val="323E6E"/>
      </a:accent1>
      <a:accent2>
        <a:srgbClr val="BE5427"/>
      </a:accent2>
      <a:accent3>
        <a:srgbClr val="4A4A4B"/>
      </a:accent3>
      <a:accent4>
        <a:srgbClr val="F7BE60"/>
      </a:accent4>
      <a:accent5>
        <a:srgbClr val="2D2A44"/>
      </a:accent5>
      <a:accent6>
        <a:srgbClr val="5CBE7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CFP Theme">
      <a:dk1>
        <a:srgbClr val="000000"/>
      </a:dk1>
      <a:lt1>
        <a:srgbClr val="FFFFFF"/>
      </a:lt1>
      <a:dk2>
        <a:srgbClr val="4E62A3"/>
      </a:dk2>
      <a:lt2>
        <a:srgbClr val="F0F8EF"/>
      </a:lt2>
      <a:accent1>
        <a:srgbClr val="323E6E"/>
      </a:accent1>
      <a:accent2>
        <a:srgbClr val="BE5427"/>
      </a:accent2>
      <a:accent3>
        <a:srgbClr val="4A4A4B"/>
      </a:accent3>
      <a:accent4>
        <a:srgbClr val="F7BE60"/>
      </a:accent4>
      <a:accent5>
        <a:srgbClr val="2D2A44"/>
      </a:accent5>
      <a:accent6>
        <a:srgbClr val="5CBE7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CFP Theme">
      <a:dk1>
        <a:srgbClr val="000000"/>
      </a:dk1>
      <a:lt1>
        <a:srgbClr val="FFFFFF"/>
      </a:lt1>
      <a:dk2>
        <a:srgbClr val="4E62A3"/>
      </a:dk2>
      <a:lt2>
        <a:srgbClr val="F0F8EF"/>
      </a:lt2>
      <a:accent1>
        <a:srgbClr val="323E6E"/>
      </a:accent1>
      <a:accent2>
        <a:srgbClr val="BE5427"/>
      </a:accent2>
      <a:accent3>
        <a:srgbClr val="4A4A4B"/>
      </a:accent3>
      <a:accent4>
        <a:srgbClr val="F7BE60"/>
      </a:accent4>
      <a:accent5>
        <a:srgbClr val="2D2A44"/>
      </a:accent5>
      <a:accent6>
        <a:srgbClr val="5CBE7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CFP Theme">
      <a:dk1>
        <a:srgbClr val="000000"/>
      </a:dk1>
      <a:lt1>
        <a:srgbClr val="FFFFFF"/>
      </a:lt1>
      <a:dk2>
        <a:srgbClr val="4E62A3"/>
      </a:dk2>
      <a:lt2>
        <a:srgbClr val="F0F8EF"/>
      </a:lt2>
      <a:accent1>
        <a:srgbClr val="323E6E"/>
      </a:accent1>
      <a:accent2>
        <a:srgbClr val="BE5427"/>
      </a:accent2>
      <a:accent3>
        <a:srgbClr val="4A4A4B"/>
      </a:accent3>
      <a:accent4>
        <a:srgbClr val="F7BE60"/>
      </a:accent4>
      <a:accent5>
        <a:srgbClr val="2D2A44"/>
      </a:accent5>
      <a:accent6>
        <a:srgbClr val="5CBE7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7_Office Theme">
  <a:themeElements>
    <a:clrScheme name="CFP Theme">
      <a:dk1>
        <a:srgbClr val="000000"/>
      </a:dk1>
      <a:lt1>
        <a:srgbClr val="FFFFFF"/>
      </a:lt1>
      <a:dk2>
        <a:srgbClr val="4E62A3"/>
      </a:dk2>
      <a:lt2>
        <a:srgbClr val="F0F8EF"/>
      </a:lt2>
      <a:accent1>
        <a:srgbClr val="323E6E"/>
      </a:accent1>
      <a:accent2>
        <a:srgbClr val="BE5427"/>
      </a:accent2>
      <a:accent3>
        <a:srgbClr val="4A4A4B"/>
      </a:accent3>
      <a:accent4>
        <a:srgbClr val="F7BE60"/>
      </a:accent4>
      <a:accent5>
        <a:srgbClr val="2D2A44"/>
      </a:accent5>
      <a:accent6>
        <a:srgbClr val="5CBE7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6_Office Theme">
  <a:themeElements>
    <a:clrScheme name="CFP Theme">
      <a:dk1>
        <a:srgbClr val="000000"/>
      </a:dk1>
      <a:lt1>
        <a:srgbClr val="FFFFFF"/>
      </a:lt1>
      <a:dk2>
        <a:srgbClr val="4E62A3"/>
      </a:dk2>
      <a:lt2>
        <a:srgbClr val="F0F8EF"/>
      </a:lt2>
      <a:accent1>
        <a:srgbClr val="323E6E"/>
      </a:accent1>
      <a:accent2>
        <a:srgbClr val="BE5427"/>
      </a:accent2>
      <a:accent3>
        <a:srgbClr val="4A4A4B"/>
      </a:accent3>
      <a:accent4>
        <a:srgbClr val="F7BE60"/>
      </a:accent4>
      <a:accent5>
        <a:srgbClr val="2D2A44"/>
      </a:accent5>
      <a:accent6>
        <a:srgbClr val="5CBE7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CFP Theme">
      <a:dk1>
        <a:srgbClr val="000000"/>
      </a:dk1>
      <a:lt1>
        <a:srgbClr val="FFFFFF"/>
      </a:lt1>
      <a:dk2>
        <a:srgbClr val="4E62A3"/>
      </a:dk2>
      <a:lt2>
        <a:srgbClr val="F0F8EF"/>
      </a:lt2>
      <a:accent1>
        <a:srgbClr val="323E6E"/>
      </a:accent1>
      <a:accent2>
        <a:srgbClr val="BE5427"/>
      </a:accent2>
      <a:accent3>
        <a:srgbClr val="4A4A4B"/>
      </a:accent3>
      <a:accent4>
        <a:srgbClr val="F7BE60"/>
      </a:accent4>
      <a:accent5>
        <a:srgbClr val="2D2A44"/>
      </a:accent5>
      <a:accent6>
        <a:srgbClr val="5CBE7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f59c2b-e5d2-4fd0-8278-08aa27524e39" xsi:nil="true"/>
    <lcf76f155ced4ddcb4097134ff3c332f xmlns="565652c4-41e9-418d-8ba7-7de7c4737af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DB71E3078D77479417B860E75C1613" ma:contentTypeVersion="14" ma:contentTypeDescription="Create a new document." ma:contentTypeScope="" ma:versionID="24ab6b18f9bbc8f1f98b4c85b5392497">
  <xsd:schema xmlns:xsd="http://www.w3.org/2001/XMLSchema" xmlns:xs="http://www.w3.org/2001/XMLSchema" xmlns:p="http://schemas.microsoft.com/office/2006/metadata/properties" xmlns:ns2="565652c4-41e9-418d-8ba7-7de7c4737af0" xmlns:ns3="41f59c2b-e5d2-4fd0-8278-08aa27524e39" targetNamespace="http://schemas.microsoft.com/office/2006/metadata/properties" ma:root="true" ma:fieldsID="cf4798d6ba80e9cbf1085da8c5dbc06c" ns2:_="" ns3:_="">
    <xsd:import namespace="565652c4-41e9-418d-8ba7-7de7c4737af0"/>
    <xsd:import namespace="41f59c2b-e5d2-4fd0-8278-08aa27524e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652c4-41e9-418d-8ba7-7de7c4737a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9a63e50-2334-4bb1-ad09-e05728c052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59c2b-e5d2-4fd0-8278-08aa27524e3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7ba9a10-4bcf-4a50-a75d-b18a313d991b}" ma:internalName="TaxCatchAll" ma:showField="CatchAllData" ma:web="41f59c2b-e5d2-4fd0-8278-08aa27524e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C81503-9DEF-42F3-A99B-D5E0223E195B}">
  <ds:schemaRefs>
    <ds:schemaRef ds:uri="http://purl.org/dc/terms/"/>
    <ds:schemaRef ds:uri="565652c4-41e9-418d-8ba7-7de7c4737af0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41f59c2b-e5d2-4fd0-8278-08aa27524e3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156100-9533-4411-B0C0-FA18F914F7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E54798-C05B-4289-A33D-D12FD851F2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652c4-41e9-418d-8ba7-7de7c4737af0"/>
    <ds:schemaRef ds:uri="41f59c2b-e5d2-4fd0-8278-08aa27524e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light</Template>
  <TotalTime>934</TotalTime>
  <Words>1086</Words>
  <Application>Microsoft Office PowerPoint</Application>
  <PresentationFormat>Widescreen</PresentationFormat>
  <Paragraphs>160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微软雅黑</vt:lpstr>
      <vt:lpstr>Abadi</vt:lpstr>
      <vt:lpstr>Arial</vt:lpstr>
      <vt:lpstr>Calibri</vt:lpstr>
      <vt:lpstr>Century Gothic</vt:lpstr>
      <vt:lpstr>Posterama Text Black</vt:lpstr>
      <vt:lpstr>Posterama Text SemiBold</vt:lpstr>
      <vt:lpstr>Office 主题​​</vt:lpstr>
      <vt:lpstr>1_Office Theme</vt:lpstr>
      <vt:lpstr>15_Office Theme</vt:lpstr>
      <vt:lpstr>5_Office Theme</vt:lpstr>
      <vt:lpstr>8_Office Theme</vt:lpstr>
      <vt:lpstr>17_Office Theme</vt:lpstr>
      <vt:lpstr>16_Office Theme</vt:lpstr>
      <vt:lpstr>Office Theme</vt:lpstr>
      <vt:lpstr>Cost Modeling 101</vt:lpstr>
      <vt:lpstr>Ice Breaker</vt:lpstr>
      <vt:lpstr>Cost Modeling 101: Getting Real About the True Costs of Child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Questions</vt:lpstr>
      <vt:lpstr>Reflection and  Takeaways</vt:lpstr>
      <vt:lpstr>Closing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Sarah Eicher</dc:creator>
  <cp:lastModifiedBy>Autumn Hagstrom</cp:lastModifiedBy>
  <cp:revision>2</cp:revision>
  <dcterms:created xsi:type="dcterms:W3CDTF">2023-04-10T14:12:09Z</dcterms:created>
  <dcterms:modified xsi:type="dcterms:W3CDTF">2025-09-10T16:09:28Z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0x0101000EDB71E3078D77479417B860E75C1613</vt:lpwstr>
  </property>
  <property fmtid="{D5CDD505-2E9C-101B-9397-08002B2CF9AE}" pid="3" name="MediaServiceImageTags">
    <vt:lpwstr/>
  </property>
</Properties>
</file>